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94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  <p:sldId id="267" r:id="rId13"/>
    <p:sldId id="275" r:id="rId14"/>
    <p:sldId id="269" r:id="rId15"/>
    <p:sldId id="268" r:id="rId16"/>
    <p:sldId id="271" r:id="rId17"/>
    <p:sldId id="272" r:id="rId18"/>
    <p:sldId id="277" r:id="rId19"/>
    <p:sldId id="278" r:id="rId20"/>
    <p:sldId id="293" r:id="rId21"/>
    <p:sldId id="295" r:id="rId22"/>
    <p:sldId id="296" r:id="rId23"/>
    <p:sldId id="279" r:id="rId24"/>
    <p:sldId id="280" r:id="rId25"/>
    <p:sldId id="281" r:id="rId26"/>
    <p:sldId id="282" r:id="rId27"/>
    <p:sldId id="283" r:id="rId28"/>
    <p:sldId id="297" r:id="rId29"/>
    <p:sldId id="284" r:id="rId30"/>
    <p:sldId id="285" r:id="rId31"/>
    <p:sldId id="286" r:id="rId32"/>
    <p:sldId id="287" r:id="rId33"/>
    <p:sldId id="289" r:id="rId34"/>
    <p:sldId id="290" r:id="rId35"/>
    <p:sldId id="291" r:id="rId36"/>
    <p:sldId id="292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75" autoAdjust="0"/>
    <p:restoredTop sz="94660"/>
  </p:normalViewPr>
  <p:slideViewPr>
    <p:cSldViewPr snapToGrid="0">
      <p:cViewPr>
        <p:scale>
          <a:sx n="110" d="100"/>
          <a:sy n="110" d="100"/>
        </p:scale>
        <p:origin x="-464" y="-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0"/>
      <c:perspective val="30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Baseline</c:v>
                </c:pt>
              </c:strCache>
            </c:strRef>
          </c:tx>
          <c:invertIfNegative val="0"/>
          <c:cat>
            <c:strRef>
              <c:f>Sheet1!$A$2:$A$3</c:f>
              <c:strCache>
                <c:ptCount val="2"/>
                <c:pt idx="0">
                  <c:v>Clean Data</c:v>
                </c:pt>
                <c:pt idx="1">
                  <c:v>Replaced-Missing Data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1.045</c:v>
                </c:pt>
                <c:pt idx="1">
                  <c:v>1.081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Model Tree</c:v>
                </c:pt>
              </c:strCache>
            </c:strRef>
          </c:tx>
          <c:invertIfNegative val="0"/>
          <c:cat>
            <c:strRef>
              <c:f>Sheet1!$A$2:$A$3</c:f>
              <c:strCache>
                <c:ptCount val="2"/>
                <c:pt idx="0">
                  <c:v>Clean Data</c:v>
                </c:pt>
                <c:pt idx="1">
                  <c:v>Replaced-Missing Data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0.931</c:v>
                </c:pt>
                <c:pt idx="1">
                  <c:v>0.992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Neural Network</c:v>
                </c:pt>
              </c:strCache>
            </c:strRef>
          </c:tx>
          <c:invertIfNegative val="0"/>
          <c:cat>
            <c:strRef>
              <c:f>Sheet1!$A$2:$A$3</c:f>
              <c:strCache>
                <c:ptCount val="2"/>
                <c:pt idx="0">
                  <c:v>Clean Data</c:v>
                </c:pt>
                <c:pt idx="1">
                  <c:v>Replaced-Missing Data</c:v>
                </c:pt>
              </c:strCache>
            </c:strRef>
          </c:cat>
          <c:val>
            <c:numRef>
              <c:f>Sheet1!$D$2:$D$3</c:f>
              <c:numCache>
                <c:formatCode>General</c:formatCode>
                <c:ptCount val="2"/>
                <c:pt idx="0">
                  <c:v>0.982</c:v>
                </c:pt>
                <c:pt idx="1">
                  <c:v>1.088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2134054968"/>
        <c:axId val="2134043864"/>
        <c:axId val="0"/>
      </c:bar3DChart>
      <c:catAx>
        <c:axId val="2134054968"/>
        <c:scaling>
          <c:orientation val="minMax"/>
        </c:scaling>
        <c:delete val="0"/>
        <c:axPos val="b"/>
        <c:majorTickMark val="out"/>
        <c:minorTickMark val="none"/>
        <c:tickLblPos val="nextTo"/>
        <c:crossAx val="2134043864"/>
        <c:crosses val="autoZero"/>
        <c:auto val="1"/>
        <c:lblAlgn val="ctr"/>
        <c:lblOffset val="100"/>
        <c:noMultiLvlLbl val="0"/>
      </c:catAx>
      <c:valAx>
        <c:axId val="213404386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3405496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2ABF9E-A2B7-4305-B733-5B0576C6050D}" type="doc">
      <dgm:prSet loTypeId="urn:microsoft.com/office/officeart/2008/layout/RadialCluster" loCatId="relationship" qsTypeId="urn:microsoft.com/office/officeart/2005/8/quickstyle/3d2" qsCatId="3D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B484E885-A2FD-4841-B866-E5E53D22BC45}">
      <dgm:prSet phldrT="[Text]" custT="1"/>
      <dgm:spPr/>
      <dgm:t>
        <a:bodyPr/>
        <a:lstStyle/>
        <a:p>
          <a:r>
            <a:rPr lang="en-US" sz="2400" dirty="0" smtClean="0"/>
            <a:t>Actor 2</a:t>
          </a:r>
          <a:endParaRPr lang="en-US" sz="2400" dirty="0"/>
        </a:p>
      </dgm:t>
    </dgm:pt>
    <dgm:pt modelId="{CBABF9DE-5EAC-41B4-8229-EFD333E1E1BE}" type="parTrans" cxnId="{D7829449-157C-4F05-9763-AC293EF40163}">
      <dgm:prSet/>
      <dgm:spPr/>
      <dgm:t>
        <a:bodyPr/>
        <a:lstStyle/>
        <a:p>
          <a:endParaRPr lang="en-US" sz="2400"/>
        </a:p>
      </dgm:t>
    </dgm:pt>
    <dgm:pt modelId="{E1DDC651-6808-4F84-BF6B-082015FF74CB}" type="sibTrans" cxnId="{D7829449-157C-4F05-9763-AC293EF40163}">
      <dgm:prSet/>
      <dgm:spPr/>
      <dgm:t>
        <a:bodyPr/>
        <a:lstStyle/>
        <a:p>
          <a:endParaRPr lang="en-US" sz="2400"/>
        </a:p>
      </dgm:t>
    </dgm:pt>
    <dgm:pt modelId="{94636A17-3E57-4502-8FFF-31FB774F4B2B}">
      <dgm:prSet phldrT="[Text]" custT="1"/>
      <dgm:spPr/>
      <dgm:t>
        <a:bodyPr/>
        <a:lstStyle/>
        <a:p>
          <a:r>
            <a:rPr lang="en-US" sz="2400" dirty="0" smtClean="0"/>
            <a:t>5 Actors</a:t>
          </a:r>
          <a:endParaRPr lang="en-US" sz="2400" dirty="0"/>
        </a:p>
      </dgm:t>
    </dgm:pt>
    <dgm:pt modelId="{9FA854A1-496E-4E9A-950D-84B4B3B87630}" type="parTrans" cxnId="{EDD43EC8-B47E-4FC9-B23B-0FAA69447625}">
      <dgm:prSet/>
      <dgm:spPr/>
      <dgm:t>
        <a:bodyPr/>
        <a:lstStyle/>
        <a:p>
          <a:endParaRPr lang="en-US" sz="2400"/>
        </a:p>
      </dgm:t>
    </dgm:pt>
    <dgm:pt modelId="{F3116964-D376-4BD7-AFF7-67407D0EFBB9}" type="sibTrans" cxnId="{EDD43EC8-B47E-4FC9-B23B-0FAA69447625}">
      <dgm:prSet/>
      <dgm:spPr/>
      <dgm:t>
        <a:bodyPr/>
        <a:lstStyle/>
        <a:p>
          <a:endParaRPr lang="en-US" sz="2400"/>
        </a:p>
      </dgm:t>
    </dgm:pt>
    <dgm:pt modelId="{B03463A4-5FF9-4314-A2C9-D52A5334526E}">
      <dgm:prSet phldrT="[Text]" custT="1"/>
      <dgm:spPr/>
      <dgm:t>
        <a:bodyPr/>
        <a:lstStyle/>
        <a:p>
          <a:r>
            <a:rPr lang="en-US" sz="2400" dirty="0" smtClean="0"/>
            <a:t>Actor 3</a:t>
          </a:r>
          <a:endParaRPr lang="en-US" sz="2400" dirty="0"/>
        </a:p>
      </dgm:t>
    </dgm:pt>
    <dgm:pt modelId="{57E34142-C74C-4C01-B8D9-861DA234E465}" type="parTrans" cxnId="{FA433A77-C900-4727-BE4A-D8127CF8A899}">
      <dgm:prSet/>
      <dgm:spPr/>
      <dgm:t>
        <a:bodyPr/>
        <a:lstStyle/>
        <a:p>
          <a:endParaRPr lang="en-US" sz="2400"/>
        </a:p>
      </dgm:t>
    </dgm:pt>
    <dgm:pt modelId="{AEC4A3C6-210B-48CD-9A85-F23D17697C96}" type="sibTrans" cxnId="{FA433A77-C900-4727-BE4A-D8127CF8A899}">
      <dgm:prSet/>
      <dgm:spPr/>
      <dgm:t>
        <a:bodyPr/>
        <a:lstStyle/>
        <a:p>
          <a:endParaRPr lang="en-US" sz="2400"/>
        </a:p>
      </dgm:t>
    </dgm:pt>
    <dgm:pt modelId="{6F9D5F84-D105-4356-9DF3-04F771B741EF}">
      <dgm:prSet phldrT="[Text]" custT="1"/>
      <dgm:spPr/>
      <dgm:t>
        <a:bodyPr/>
        <a:lstStyle/>
        <a:p>
          <a:r>
            <a:rPr lang="en-US" sz="2400" dirty="0" smtClean="0"/>
            <a:t>Actor 1</a:t>
          </a:r>
          <a:endParaRPr lang="en-US" sz="2400" dirty="0"/>
        </a:p>
      </dgm:t>
    </dgm:pt>
    <dgm:pt modelId="{B56D4A7A-22EB-434C-85E1-8862C3EB2265}" type="parTrans" cxnId="{51E05230-ED53-4465-B380-7EC3D7FBC030}">
      <dgm:prSet/>
      <dgm:spPr/>
      <dgm:t>
        <a:bodyPr/>
        <a:lstStyle/>
        <a:p>
          <a:endParaRPr lang="en-US" sz="2400"/>
        </a:p>
      </dgm:t>
    </dgm:pt>
    <dgm:pt modelId="{6DCA4D2D-4FA1-4F65-A4D3-1D4FCCA76C3B}" type="sibTrans" cxnId="{51E05230-ED53-4465-B380-7EC3D7FBC030}">
      <dgm:prSet/>
      <dgm:spPr/>
      <dgm:t>
        <a:bodyPr/>
        <a:lstStyle/>
        <a:p>
          <a:endParaRPr lang="en-US" sz="2400"/>
        </a:p>
      </dgm:t>
    </dgm:pt>
    <dgm:pt modelId="{5F692DC1-86AC-444A-91FD-692E88B20C06}" type="pres">
      <dgm:prSet presAssocID="{532ABF9E-A2B7-4305-B733-5B0576C6050D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0E2223CD-626B-48E6-BD0B-446C54C4B4E7}" type="pres">
      <dgm:prSet presAssocID="{B484E885-A2FD-4841-B866-E5E53D22BC45}" presName="singleCycle" presStyleCnt="0"/>
      <dgm:spPr/>
      <dgm:t>
        <a:bodyPr/>
        <a:lstStyle/>
        <a:p>
          <a:endParaRPr lang="en-US"/>
        </a:p>
      </dgm:t>
    </dgm:pt>
    <dgm:pt modelId="{0729F493-6EEA-4539-AD28-BF58F439E443}" type="pres">
      <dgm:prSet presAssocID="{B484E885-A2FD-4841-B866-E5E53D22BC45}" presName="singleCenter" presStyleLbl="node1" presStyleIdx="0" presStyleCnt="4" custScaleX="102284" custScaleY="102282">
        <dgm:presLayoutVars>
          <dgm:chMax val="7"/>
          <dgm:chPref val="7"/>
        </dgm:presLayoutVars>
      </dgm:prSet>
      <dgm:spPr/>
      <dgm:t>
        <a:bodyPr/>
        <a:lstStyle/>
        <a:p>
          <a:endParaRPr lang="en-US"/>
        </a:p>
      </dgm:t>
    </dgm:pt>
    <dgm:pt modelId="{BD3A73BE-B3E9-4F2D-98EE-1CE0B65821B7}" type="pres">
      <dgm:prSet presAssocID="{9FA854A1-496E-4E9A-950D-84B4B3B87630}" presName="Name56" presStyleLbl="parChTrans1D2" presStyleIdx="0" presStyleCnt="3"/>
      <dgm:spPr/>
      <dgm:t>
        <a:bodyPr/>
        <a:lstStyle/>
        <a:p>
          <a:endParaRPr lang="en-US"/>
        </a:p>
      </dgm:t>
    </dgm:pt>
    <dgm:pt modelId="{C1C6875A-332A-40C1-90FF-A948EF7F4004}" type="pres">
      <dgm:prSet presAssocID="{94636A17-3E57-4502-8FFF-31FB774F4B2B}" presName="text0" presStyleLbl="node1" presStyleIdx="1" presStyleCnt="4" custScaleX="230788" custScaleY="8320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39D4BE4-0D2A-4C81-9F73-7A3D7D52696F}" type="pres">
      <dgm:prSet presAssocID="{57E34142-C74C-4C01-B8D9-861DA234E465}" presName="Name56" presStyleLbl="parChTrans1D2" presStyleIdx="1" presStyleCnt="3"/>
      <dgm:spPr/>
      <dgm:t>
        <a:bodyPr/>
        <a:lstStyle/>
        <a:p>
          <a:endParaRPr lang="en-US"/>
        </a:p>
      </dgm:t>
    </dgm:pt>
    <dgm:pt modelId="{1EF56EDF-3F0C-4D97-8341-0048D076AD4F}" type="pres">
      <dgm:prSet presAssocID="{B03463A4-5FF9-4314-A2C9-D52A5334526E}" presName="text0" presStyleLbl="node1" presStyleIdx="2" presStyleCnt="4" custScaleX="150529" custScaleY="15052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28AD72E-33B9-43CF-AF52-7303847E2F73}" type="pres">
      <dgm:prSet presAssocID="{B56D4A7A-22EB-434C-85E1-8862C3EB2265}" presName="Name56" presStyleLbl="parChTrans1D2" presStyleIdx="2" presStyleCnt="3"/>
      <dgm:spPr/>
      <dgm:t>
        <a:bodyPr/>
        <a:lstStyle/>
        <a:p>
          <a:endParaRPr lang="en-US"/>
        </a:p>
      </dgm:t>
    </dgm:pt>
    <dgm:pt modelId="{67CAC529-255A-4C05-8A4D-37C5D99A9C02}" type="pres">
      <dgm:prSet presAssocID="{6F9D5F84-D105-4356-9DF3-04F771B741EF}" presName="text0" presStyleLbl="node1" presStyleIdx="3" presStyleCnt="4" custScaleX="151526" custScaleY="1515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3509D91-1F38-CA40-9FD0-C7D56494B3A3}" type="presOf" srcId="{B56D4A7A-22EB-434C-85E1-8862C3EB2265}" destId="{C28AD72E-33B9-43CF-AF52-7303847E2F73}" srcOrd="0" destOrd="0" presId="urn:microsoft.com/office/officeart/2008/layout/RadialCluster"/>
    <dgm:cxn modelId="{51E05230-ED53-4465-B380-7EC3D7FBC030}" srcId="{B484E885-A2FD-4841-B866-E5E53D22BC45}" destId="{6F9D5F84-D105-4356-9DF3-04F771B741EF}" srcOrd="2" destOrd="0" parTransId="{B56D4A7A-22EB-434C-85E1-8862C3EB2265}" sibTransId="{6DCA4D2D-4FA1-4F65-A4D3-1D4FCCA76C3B}"/>
    <dgm:cxn modelId="{DE894551-B708-194A-A570-7D639073819F}" type="presOf" srcId="{6F9D5F84-D105-4356-9DF3-04F771B741EF}" destId="{67CAC529-255A-4C05-8A4D-37C5D99A9C02}" srcOrd="0" destOrd="0" presId="urn:microsoft.com/office/officeart/2008/layout/RadialCluster"/>
    <dgm:cxn modelId="{EDD43EC8-B47E-4FC9-B23B-0FAA69447625}" srcId="{B484E885-A2FD-4841-B866-E5E53D22BC45}" destId="{94636A17-3E57-4502-8FFF-31FB774F4B2B}" srcOrd="0" destOrd="0" parTransId="{9FA854A1-496E-4E9A-950D-84B4B3B87630}" sibTransId="{F3116964-D376-4BD7-AFF7-67407D0EFBB9}"/>
    <dgm:cxn modelId="{5EDC39DB-5FE6-9F4B-BD2A-2C21D007A152}" type="presOf" srcId="{B03463A4-5FF9-4314-A2C9-D52A5334526E}" destId="{1EF56EDF-3F0C-4D97-8341-0048D076AD4F}" srcOrd="0" destOrd="0" presId="urn:microsoft.com/office/officeart/2008/layout/RadialCluster"/>
    <dgm:cxn modelId="{C03F920E-CD82-6A40-B125-7A89FBC4FDB6}" type="presOf" srcId="{94636A17-3E57-4502-8FFF-31FB774F4B2B}" destId="{C1C6875A-332A-40C1-90FF-A948EF7F4004}" srcOrd="0" destOrd="0" presId="urn:microsoft.com/office/officeart/2008/layout/RadialCluster"/>
    <dgm:cxn modelId="{FA433A77-C900-4727-BE4A-D8127CF8A899}" srcId="{B484E885-A2FD-4841-B866-E5E53D22BC45}" destId="{B03463A4-5FF9-4314-A2C9-D52A5334526E}" srcOrd="1" destOrd="0" parTransId="{57E34142-C74C-4C01-B8D9-861DA234E465}" sibTransId="{AEC4A3C6-210B-48CD-9A85-F23D17697C96}"/>
    <dgm:cxn modelId="{6A42E7DC-3385-4F4E-ADD5-790D9FA85650}" type="presOf" srcId="{532ABF9E-A2B7-4305-B733-5B0576C6050D}" destId="{5F692DC1-86AC-444A-91FD-692E88B20C06}" srcOrd="0" destOrd="0" presId="urn:microsoft.com/office/officeart/2008/layout/RadialCluster"/>
    <dgm:cxn modelId="{D7AE024C-B9F9-E94D-AF51-99E63309DC4D}" type="presOf" srcId="{9FA854A1-496E-4E9A-950D-84B4B3B87630}" destId="{BD3A73BE-B3E9-4F2D-98EE-1CE0B65821B7}" srcOrd="0" destOrd="0" presId="urn:microsoft.com/office/officeart/2008/layout/RadialCluster"/>
    <dgm:cxn modelId="{D7829449-157C-4F05-9763-AC293EF40163}" srcId="{532ABF9E-A2B7-4305-B733-5B0576C6050D}" destId="{B484E885-A2FD-4841-B866-E5E53D22BC45}" srcOrd="0" destOrd="0" parTransId="{CBABF9DE-5EAC-41B4-8229-EFD333E1E1BE}" sibTransId="{E1DDC651-6808-4F84-BF6B-082015FF74CB}"/>
    <dgm:cxn modelId="{D4DE7BBE-D5DE-3647-BB18-160DE42A132A}" type="presOf" srcId="{57E34142-C74C-4C01-B8D9-861DA234E465}" destId="{B39D4BE4-0D2A-4C81-9F73-7A3D7D52696F}" srcOrd="0" destOrd="0" presId="urn:microsoft.com/office/officeart/2008/layout/RadialCluster"/>
    <dgm:cxn modelId="{F9126FF7-065B-AF43-8CD5-3A04CD5E96B0}" type="presOf" srcId="{B484E885-A2FD-4841-B866-E5E53D22BC45}" destId="{0729F493-6EEA-4539-AD28-BF58F439E443}" srcOrd="0" destOrd="0" presId="urn:microsoft.com/office/officeart/2008/layout/RadialCluster"/>
    <dgm:cxn modelId="{54D4BAA6-4390-9542-A1FA-B78A57FC99FF}" type="presParOf" srcId="{5F692DC1-86AC-444A-91FD-692E88B20C06}" destId="{0E2223CD-626B-48E6-BD0B-446C54C4B4E7}" srcOrd="0" destOrd="0" presId="urn:microsoft.com/office/officeart/2008/layout/RadialCluster"/>
    <dgm:cxn modelId="{5FF399CB-2F26-4E47-B426-39793F429B23}" type="presParOf" srcId="{0E2223CD-626B-48E6-BD0B-446C54C4B4E7}" destId="{0729F493-6EEA-4539-AD28-BF58F439E443}" srcOrd="0" destOrd="0" presId="urn:microsoft.com/office/officeart/2008/layout/RadialCluster"/>
    <dgm:cxn modelId="{13AA2858-EF0E-B242-B040-B2016CB1F481}" type="presParOf" srcId="{0E2223CD-626B-48E6-BD0B-446C54C4B4E7}" destId="{BD3A73BE-B3E9-4F2D-98EE-1CE0B65821B7}" srcOrd="1" destOrd="0" presId="urn:microsoft.com/office/officeart/2008/layout/RadialCluster"/>
    <dgm:cxn modelId="{6ABE8663-CAAD-8145-9C3F-F19992A73004}" type="presParOf" srcId="{0E2223CD-626B-48E6-BD0B-446C54C4B4E7}" destId="{C1C6875A-332A-40C1-90FF-A948EF7F4004}" srcOrd="2" destOrd="0" presId="urn:microsoft.com/office/officeart/2008/layout/RadialCluster"/>
    <dgm:cxn modelId="{E11A8BF5-8992-6D43-9446-77567481AC2E}" type="presParOf" srcId="{0E2223CD-626B-48E6-BD0B-446C54C4B4E7}" destId="{B39D4BE4-0D2A-4C81-9F73-7A3D7D52696F}" srcOrd="3" destOrd="0" presId="urn:microsoft.com/office/officeart/2008/layout/RadialCluster"/>
    <dgm:cxn modelId="{B663F6ED-440A-8749-8B85-1B230E4980D9}" type="presParOf" srcId="{0E2223CD-626B-48E6-BD0B-446C54C4B4E7}" destId="{1EF56EDF-3F0C-4D97-8341-0048D076AD4F}" srcOrd="4" destOrd="0" presId="urn:microsoft.com/office/officeart/2008/layout/RadialCluster"/>
    <dgm:cxn modelId="{00571AAA-5936-8445-BFF9-E6930DC060EF}" type="presParOf" srcId="{0E2223CD-626B-48E6-BD0B-446C54C4B4E7}" destId="{C28AD72E-33B9-43CF-AF52-7303847E2F73}" srcOrd="5" destOrd="0" presId="urn:microsoft.com/office/officeart/2008/layout/RadialCluster"/>
    <dgm:cxn modelId="{61E34D53-1D0D-0E43-A01C-07F6DDF68649}" type="presParOf" srcId="{0E2223CD-626B-48E6-BD0B-446C54C4B4E7}" destId="{67CAC529-255A-4C05-8A4D-37C5D99A9C02}" srcOrd="6" destOrd="0" presId="urn:microsoft.com/office/officeart/2008/layout/RadialCluster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E9A4AF-13E2-461D-BD33-6911C4D33632}" type="doc">
      <dgm:prSet loTypeId="urn:microsoft.com/office/officeart/2005/8/layout/gear1" loCatId="process" qsTypeId="urn:microsoft.com/office/officeart/2005/8/quickstyle/simple1" qsCatId="simple" csTypeId="urn:microsoft.com/office/officeart/2005/8/colors/accent1_2" csCatId="accent1" phldr="1"/>
      <dgm:spPr/>
    </dgm:pt>
    <dgm:pt modelId="{87759B38-947D-474F-A04B-4EFEF4DAC490}">
      <dgm:prSet phldrT="[Text]"/>
      <dgm:spPr/>
      <dgm:t>
        <a:bodyPr/>
        <a:lstStyle/>
        <a:p>
          <a:r>
            <a:rPr lang="en-US" dirty="0" smtClean="0"/>
            <a:t>Cumulative actor score</a:t>
          </a:r>
          <a:endParaRPr lang="en-US" dirty="0"/>
        </a:p>
      </dgm:t>
    </dgm:pt>
    <dgm:pt modelId="{8FCECB99-3196-4B7C-B7FB-6EC348EB8F8D}" type="parTrans" cxnId="{FA146E0E-EB1F-4887-A5A5-90BB4B711872}">
      <dgm:prSet/>
      <dgm:spPr/>
      <dgm:t>
        <a:bodyPr/>
        <a:lstStyle/>
        <a:p>
          <a:endParaRPr lang="en-US"/>
        </a:p>
      </dgm:t>
    </dgm:pt>
    <dgm:pt modelId="{40200475-6BAD-4A49-91BF-68FB099AE2E0}" type="sibTrans" cxnId="{FA146E0E-EB1F-4887-A5A5-90BB4B711872}">
      <dgm:prSet/>
      <dgm:spPr/>
      <dgm:t>
        <a:bodyPr/>
        <a:lstStyle/>
        <a:p>
          <a:endParaRPr lang="en-US"/>
        </a:p>
      </dgm:t>
    </dgm:pt>
    <dgm:pt modelId="{48D6C0E0-A824-4CFB-87C0-59004336A665}">
      <dgm:prSet phldrT="[Text]"/>
      <dgm:spPr/>
      <dgm:t>
        <a:bodyPr/>
        <a:lstStyle/>
        <a:p>
          <a:r>
            <a:rPr lang="en-US" dirty="0" smtClean="0"/>
            <a:t>Individual Actor score</a:t>
          </a:r>
          <a:endParaRPr lang="en-US" dirty="0"/>
        </a:p>
      </dgm:t>
    </dgm:pt>
    <dgm:pt modelId="{D8D1C82E-8380-4A06-B60F-7D44B7BBC09D}" type="parTrans" cxnId="{3E7D2317-6A19-4838-BB1F-6A0C048CDF18}">
      <dgm:prSet/>
      <dgm:spPr/>
      <dgm:t>
        <a:bodyPr/>
        <a:lstStyle/>
        <a:p>
          <a:endParaRPr lang="en-US"/>
        </a:p>
      </dgm:t>
    </dgm:pt>
    <dgm:pt modelId="{2B5D302A-270E-4EF0-A0E8-25C2A6ED94DB}" type="sibTrans" cxnId="{3E7D2317-6A19-4838-BB1F-6A0C048CDF18}">
      <dgm:prSet/>
      <dgm:spPr/>
      <dgm:t>
        <a:bodyPr/>
        <a:lstStyle/>
        <a:p>
          <a:endParaRPr lang="en-US"/>
        </a:p>
      </dgm:t>
    </dgm:pt>
    <dgm:pt modelId="{C410837A-D170-4CA7-B7BE-BC193B754A34}">
      <dgm:prSet phldrT="[Text]"/>
      <dgm:spPr/>
      <dgm:t>
        <a:bodyPr/>
        <a:lstStyle/>
        <a:p>
          <a:r>
            <a:rPr lang="en-US" dirty="0" smtClean="0"/>
            <a:t>IMDB rating</a:t>
          </a:r>
          <a:endParaRPr lang="en-US" dirty="0"/>
        </a:p>
      </dgm:t>
    </dgm:pt>
    <dgm:pt modelId="{D79536CA-3B9A-409B-B984-D7B403848C91}" type="parTrans" cxnId="{45A99C9E-481B-4FC7-813C-8D4A8A8D7AAD}">
      <dgm:prSet/>
      <dgm:spPr/>
      <dgm:t>
        <a:bodyPr/>
        <a:lstStyle/>
        <a:p>
          <a:endParaRPr lang="en-US"/>
        </a:p>
      </dgm:t>
    </dgm:pt>
    <dgm:pt modelId="{988BA948-BF15-4E6B-877F-D76A2AC5C31E}" type="sibTrans" cxnId="{45A99C9E-481B-4FC7-813C-8D4A8A8D7AAD}">
      <dgm:prSet/>
      <dgm:spPr/>
      <dgm:t>
        <a:bodyPr/>
        <a:lstStyle/>
        <a:p>
          <a:endParaRPr lang="en-US"/>
        </a:p>
      </dgm:t>
    </dgm:pt>
    <dgm:pt modelId="{DB01F91F-BBF6-406E-9AD0-CF68F22F8E9C}" type="pres">
      <dgm:prSet presAssocID="{D8E9A4AF-13E2-461D-BD33-6911C4D33632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56C94D1-011A-402A-8502-852E707D9B66}" type="pres">
      <dgm:prSet presAssocID="{87759B38-947D-474F-A04B-4EFEF4DAC490}" presName="gear1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B8BE3D-8567-46C6-908C-0068DF28A33D}" type="pres">
      <dgm:prSet presAssocID="{87759B38-947D-474F-A04B-4EFEF4DAC490}" presName="gear1srcNode" presStyleLbl="node1" presStyleIdx="0" presStyleCnt="3"/>
      <dgm:spPr/>
      <dgm:t>
        <a:bodyPr/>
        <a:lstStyle/>
        <a:p>
          <a:endParaRPr lang="en-US"/>
        </a:p>
      </dgm:t>
    </dgm:pt>
    <dgm:pt modelId="{352842E3-10E4-4A87-900C-15CAE0B9F04C}" type="pres">
      <dgm:prSet presAssocID="{87759B38-947D-474F-A04B-4EFEF4DAC490}" presName="gear1dstNode" presStyleLbl="node1" presStyleIdx="0" presStyleCnt="3"/>
      <dgm:spPr/>
      <dgm:t>
        <a:bodyPr/>
        <a:lstStyle/>
        <a:p>
          <a:endParaRPr lang="en-US"/>
        </a:p>
      </dgm:t>
    </dgm:pt>
    <dgm:pt modelId="{C211E604-BE57-418A-B68E-FAB8D6F7B6CD}" type="pres">
      <dgm:prSet presAssocID="{48D6C0E0-A824-4CFB-87C0-59004336A665}" presName="gear2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59522E-3EA0-439B-9F75-27D657D434F0}" type="pres">
      <dgm:prSet presAssocID="{48D6C0E0-A824-4CFB-87C0-59004336A665}" presName="gear2srcNode" presStyleLbl="node1" presStyleIdx="1" presStyleCnt="3"/>
      <dgm:spPr/>
      <dgm:t>
        <a:bodyPr/>
        <a:lstStyle/>
        <a:p>
          <a:endParaRPr lang="en-US"/>
        </a:p>
      </dgm:t>
    </dgm:pt>
    <dgm:pt modelId="{DBCE0BE3-98EF-4217-86E7-3541403479FB}" type="pres">
      <dgm:prSet presAssocID="{48D6C0E0-A824-4CFB-87C0-59004336A665}" presName="gear2dstNode" presStyleLbl="node1" presStyleIdx="1" presStyleCnt="3"/>
      <dgm:spPr/>
      <dgm:t>
        <a:bodyPr/>
        <a:lstStyle/>
        <a:p>
          <a:endParaRPr lang="en-US"/>
        </a:p>
      </dgm:t>
    </dgm:pt>
    <dgm:pt modelId="{D24B94AA-3240-4E79-BA90-685DE1C8BD60}" type="pres">
      <dgm:prSet presAssocID="{C410837A-D170-4CA7-B7BE-BC193B754A34}" presName="gear3" presStyleLbl="node1" presStyleIdx="2" presStyleCnt="3"/>
      <dgm:spPr/>
      <dgm:t>
        <a:bodyPr/>
        <a:lstStyle/>
        <a:p>
          <a:endParaRPr lang="en-US"/>
        </a:p>
      </dgm:t>
    </dgm:pt>
    <dgm:pt modelId="{4C636909-885D-4A4C-B3E1-9591B0827419}" type="pres">
      <dgm:prSet presAssocID="{C410837A-D170-4CA7-B7BE-BC193B754A34}" presName="gear3tx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6D7211-46DC-4B34-9071-87CA9739093E}" type="pres">
      <dgm:prSet presAssocID="{C410837A-D170-4CA7-B7BE-BC193B754A34}" presName="gear3srcNode" presStyleLbl="node1" presStyleIdx="2" presStyleCnt="3"/>
      <dgm:spPr/>
      <dgm:t>
        <a:bodyPr/>
        <a:lstStyle/>
        <a:p>
          <a:endParaRPr lang="en-US"/>
        </a:p>
      </dgm:t>
    </dgm:pt>
    <dgm:pt modelId="{E3C4C952-FCFA-4FF1-AF46-A560D1898C3D}" type="pres">
      <dgm:prSet presAssocID="{C410837A-D170-4CA7-B7BE-BC193B754A34}" presName="gear3dstNode" presStyleLbl="node1" presStyleIdx="2" presStyleCnt="3"/>
      <dgm:spPr/>
      <dgm:t>
        <a:bodyPr/>
        <a:lstStyle/>
        <a:p>
          <a:endParaRPr lang="en-US"/>
        </a:p>
      </dgm:t>
    </dgm:pt>
    <dgm:pt modelId="{24F06669-F0A6-418E-B430-6F32A27F967C}" type="pres">
      <dgm:prSet presAssocID="{40200475-6BAD-4A49-91BF-68FB099AE2E0}" presName="connector1" presStyleLbl="sibTrans2D1" presStyleIdx="0" presStyleCnt="3"/>
      <dgm:spPr/>
      <dgm:t>
        <a:bodyPr/>
        <a:lstStyle/>
        <a:p>
          <a:endParaRPr lang="en-US"/>
        </a:p>
      </dgm:t>
    </dgm:pt>
    <dgm:pt modelId="{52A3977F-D1F9-4341-B97C-27CD36A94F4C}" type="pres">
      <dgm:prSet presAssocID="{2B5D302A-270E-4EF0-A0E8-25C2A6ED94DB}" presName="connector2" presStyleLbl="sibTrans2D1" presStyleIdx="1" presStyleCnt="3"/>
      <dgm:spPr/>
      <dgm:t>
        <a:bodyPr/>
        <a:lstStyle/>
        <a:p>
          <a:endParaRPr lang="en-US"/>
        </a:p>
      </dgm:t>
    </dgm:pt>
    <dgm:pt modelId="{604EA315-4CC3-4AE3-8098-08E5C8A82333}" type="pres">
      <dgm:prSet presAssocID="{988BA948-BF15-4E6B-877F-D76A2AC5C31E}" presName="connector3" presStyleLbl="sibTrans2D1" presStyleIdx="2" presStyleCnt="3"/>
      <dgm:spPr/>
      <dgm:t>
        <a:bodyPr/>
        <a:lstStyle/>
        <a:p>
          <a:endParaRPr lang="en-US"/>
        </a:p>
      </dgm:t>
    </dgm:pt>
  </dgm:ptLst>
  <dgm:cxnLst>
    <dgm:cxn modelId="{1C049246-DCD5-AD45-860E-3AB192AC9B2A}" type="presOf" srcId="{87759B38-947D-474F-A04B-4EFEF4DAC490}" destId="{E3B8BE3D-8567-46C6-908C-0068DF28A33D}" srcOrd="1" destOrd="0" presId="urn:microsoft.com/office/officeart/2005/8/layout/gear1"/>
    <dgm:cxn modelId="{3E7D2317-6A19-4838-BB1F-6A0C048CDF18}" srcId="{D8E9A4AF-13E2-461D-BD33-6911C4D33632}" destId="{48D6C0E0-A824-4CFB-87C0-59004336A665}" srcOrd="1" destOrd="0" parTransId="{D8D1C82E-8380-4A06-B60F-7D44B7BBC09D}" sibTransId="{2B5D302A-270E-4EF0-A0E8-25C2A6ED94DB}"/>
    <dgm:cxn modelId="{A5CE7709-E29E-3742-979C-46C50D4A83B6}" type="presOf" srcId="{87759B38-947D-474F-A04B-4EFEF4DAC490}" destId="{352842E3-10E4-4A87-900C-15CAE0B9F04C}" srcOrd="2" destOrd="0" presId="urn:microsoft.com/office/officeart/2005/8/layout/gear1"/>
    <dgm:cxn modelId="{CEDDB567-FCDC-7949-934A-74A3A058313B}" type="presOf" srcId="{2B5D302A-270E-4EF0-A0E8-25C2A6ED94DB}" destId="{52A3977F-D1F9-4341-B97C-27CD36A94F4C}" srcOrd="0" destOrd="0" presId="urn:microsoft.com/office/officeart/2005/8/layout/gear1"/>
    <dgm:cxn modelId="{45A99C9E-481B-4FC7-813C-8D4A8A8D7AAD}" srcId="{D8E9A4AF-13E2-461D-BD33-6911C4D33632}" destId="{C410837A-D170-4CA7-B7BE-BC193B754A34}" srcOrd="2" destOrd="0" parTransId="{D79536CA-3B9A-409B-B984-D7B403848C91}" sibTransId="{988BA948-BF15-4E6B-877F-D76A2AC5C31E}"/>
    <dgm:cxn modelId="{29275E4B-0FAD-9F43-B598-706F7AC87115}" type="presOf" srcId="{D8E9A4AF-13E2-461D-BD33-6911C4D33632}" destId="{DB01F91F-BBF6-406E-9AD0-CF68F22F8E9C}" srcOrd="0" destOrd="0" presId="urn:microsoft.com/office/officeart/2005/8/layout/gear1"/>
    <dgm:cxn modelId="{4942D523-1E0E-134D-87AD-C6CA3239370A}" type="presOf" srcId="{40200475-6BAD-4A49-91BF-68FB099AE2E0}" destId="{24F06669-F0A6-418E-B430-6F32A27F967C}" srcOrd="0" destOrd="0" presId="urn:microsoft.com/office/officeart/2005/8/layout/gear1"/>
    <dgm:cxn modelId="{7AC6D4C7-7A8E-D647-8BD7-47FD06C9E9FE}" type="presOf" srcId="{C410837A-D170-4CA7-B7BE-BC193B754A34}" destId="{4C636909-885D-4A4C-B3E1-9591B0827419}" srcOrd="1" destOrd="0" presId="urn:microsoft.com/office/officeart/2005/8/layout/gear1"/>
    <dgm:cxn modelId="{2A983012-8C17-E24B-B7CF-5E23C3E56CB2}" type="presOf" srcId="{48D6C0E0-A824-4CFB-87C0-59004336A665}" destId="{C211E604-BE57-418A-B68E-FAB8D6F7B6CD}" srcOrd="0" destOrd="0" presId="urn:microsoft.com/office/officeart/2005/8/layout/gear1"/>
    <dgm:cxn modelId="{FA146E0E-EB1F-4887-A5A5-90BB4B711872}" srcId="{D8E9A4AF-13E2-461D-BD33-6911C4D33632}" destId="{87759B38-947D-474F-A04B-4EFEF4DAC490}" srcOrd="0" destOrd="0" parTransId="{8FCECB99-3196-4B7C-B7FB-6EC348EB8F8D}" sibTransId="{40200475-6BAD-4A49-91BF-68FB099AE2E0}"/>
    <dgm:cxn modelId="{D067C5D3-AE54-F140-B4AA-92DBC719837E}" type="presOf" srcId="{C410837A-D170-4CA7-B7BE-BC193B754A34}" destId="{D24B94AA-3240-4E79-BA90-685DE1C8BD60}" srcOrd="0" destOrd="0" presId="urn:microsoft.com/office/officeart/2005/8/layout/gear1"/>
    <dgm:cxn modelId="{165D5F6D-52C0-194D-9214-4431E12DD291}" type="presOf" srcId="{48D6C0E0-A824-4CFB-87C0-59004336A665}" destId="{DBCE0BE3-98EF-4217-86E7-3541403479FB}" srcOrd="2" destOrd="0" presId="urn:microsoft.com/office/officeart/2005/8/layout/gear1"/>
    <dgm:cxn modelId="{D6ACCD59-3085-A44E-ACA3-92F566A1377A}" type="presOf" srcId="{988BA948-BF15-4E6B-877F-D76A2AC5C31E}" destId="{604EA315-4CC3-4AE3-8098-08E5C8A82333}" srcOrd="0" destOrd="0" presId="urn:microsoft.com/office/officeart/2005/8/layout/gear1"/>
    <dgm:cxn modelId="{913854E8-AE84-6D4E-914F-6BF460410FEA}" type="presOf" srcId="{87759B38-947D-474F-A04B-4EFEF4DAC490}" destId="{356C94D1-011A-402A-8502-852E707D9B66}" srcOrd="0" destOrd="0" presId="urn:microsoft.com/office/officeart/2005/8/layout/gear1"/>
    <dgm:cxn modelId="{F96792B9-84D5-4445-AF81-DC16ED5DAE0E}" type="presOf" srcId="{48D6C0E0-A824-4CFB-87C0-59004336A665}" destId="{1F59522E-3EA0-439B-9F75-27D657D434F0}" srcOrd="1" destOrd="0" presId="urn:microsoft.com/office/officeart/2005/8/layout/gear1"/>
    <dgm:cxn modelId="{3F3F2694-B774-7444-A7B0-B59D5182B8DA}" type="presOf" srcId="{C410837A-D170-4CA7-B7BE-BC193B754A34}" destId="{E3C4C952-FCFA-4FF1-AF46-A560D1898C3D}" srcOrd="3" destOrd="0" presId="urn:microsoft.com/office/officeart/2005/8/layout/gear1"/>
    <dgm:cxn modelId="{E3BE2634-012F-A14F-938A-EB7BE37E395D}" type="presOf" srcId="{C410837A-D170-4CA7-B7BE-BC193B754A34}" destId="{D16D7211-46DC-4B34-9071-87CA9739093E}" srcOrd="2" destOrd="0" presId="urn:microsoft.com/office/officeart/2005/8/layout/gear1"/>
    <dgm:cxn modelId="{57FBE6D1-4CA4-D34B-A3BB-259925B77CFA}" type="presParOf" srcId="{DB01F91F-BBF6-406E-9AD0-CF68F22F8E9C}" destId="{356C94D1-011A-402A-8502-852E707D9B66}" srcOrd="0" destOrd="0" presId="urn:microsoft.com/office/officeart/2005/8/layout/gear1"/>
    <dgm:cxn modelId="{D4FC6E0E-EC17-9E49-AAEE-B0D95C097D89}" type="presParOf" srcId="{DB01F91F-BBF6-406E-9AD0-CF68F22F8E9C}" destId="{E3B8BE3D-8567-46C6-908C-0068DF28A33D}" srcOrd="1" destOrd="0" presId="urn:microsoft.com/office/officeart/2005/8/layout/gear1"/>
    <dgm:cxn modelId="{74E19D1A-BF72-EB49-BEAB-78768156C3C9}" type="presParOf" srcId="{DB01F91F-BBF6-406E-9AD0-CF68F22F8E9C}" destId="{352842E3-10E4-4A87-900C-15CAE0B9F04C}" srcOrd="2" destOrd="0" presId="urn:microsoft.com/office/officeart/2005/8/layout/gear1"/>
    <dgm:cxn modelId="{2BDBCC3F-E1D5-7E44-8AF7-5733AE5B4BF8}" type="presParOf" srcId="{DB01F91F-BBF6-406E-9AD0-CF68F22F8E9C}" destId="{C211E604-BE57-418A-B68E-FAB8D6F7B6CD}" srcOrd="3" destOrd="0" presId="urn:microsoft.com/office/officeart/2005/8/layout/gear1"/>
    <dgm:cxn modelId="{7CF56CA4-6E16-A245-8394-845032F1948D}" type="presParOf" srcId="{DB01F91F-BBF6-406E-9AD0-CF68F22F8E9C}" destId="{1F59522E-3EA0-439B-9F75-27D657D434F0}" srcOrd="4" destOrd="0" presId="urn:microsoft.com/office/officeart/2005/8/layout/gear1"/>
    <dgm:cxn modelId="{BF68DB38-2F66-AF4A-9862-EF31CA512D05}" type="presParOf" srcId="{DB01F91F-BBF6-406E-9AD0-CF68F22F8E9C}" destId="{DBCE0BE3-98EF-4217-86E7-3541403479FB}" srcOrd="5" destOrd="0" presId="urn:microsoft.com/office/officeart/2005/8/layout/gear1"/>
    <dgm:cxn modelId="{9E43B9EF-5BF9-7946-B95E-9277F3517E6A}" type="presParOf" srcId="{DB01F91F-BBF6-406E-9AD0-CF68F22F8E9C}" destId="{D24B94AA-3240-4E79-BA90-685DE1C8BD60}" srcOrd="6" destOrd="0" presId="urn:microsoft.com/office/officeart/2005/8/layout/gear1"/>
    <dgm:cxn modelId="{417A4DFD-267B-0E4F-BADB-C35CF18EBECE}" type="presParOf" srcId="{DB01F91F-BBF6-406E-9AD0-CF68F22F8E9C}" destId="{4C636909-885D-4A4C-B3E1-9591B0827419}" srcOrd="7" destOrd="0" presId="urn:microsoft.com/office/officeart/2005/8/layout/gear1"/>
    <dgm:cxn modelId="{C9F0DE42-21D6-EF43-8E62-AF3292CBB2BF}" type="presParOf" srcId="{DB01F91F-BBF6-406E-9AD0-CF68F22F8E9C}" destId="{D16D7211-46DC-4B34-9071-87CA9739093E}" srcOrd="8" destOrd="0" presId="urn:microsoft.com/office/officeart/2005/8/layout/gear1"/>
    <dgm:cxn modelId="{B39A9C46-8A7C-6046-9376-6A1F8CC0AE8A}" type="presParOf" srcId="{DB01F91F-BBF6-406E-9AD0-CF68F22F8E9C}" destId="{E3C4C952-FCFA-4FF1-AF46-A560D1898C3D}" srcOrd="9" destOrd="0" presId="urn:microsoft.com/office/officeart/2005/8/layout/gear1"/>
    <dgm:cxn modelId="{B4FE0EC1-1954-F045-9A16-BC753BACA651}" type="presParOf" srcId="{DB01F91F-BBF6-406E-9AD0-CF68F22F8E9C}" destId="{24F06669-F0A6-418E-B430-6F32A27F967C}" srcOrd="10" destOrd="0" presId="urn:microsoft.com/office/officeart/2005/8/layout/gear1"/>
    <dgm:cxn modelId="{92876FDD-0E6D-934E-8A83-F976C8E1EEF3}" type="presParOf" srcId="{DB01F91F-BBF6-406E-9AD0-CF68F22F8E9C}" destId="{52A3977F-D1F9-4341-B97C-27CD36A94F4C}" srcOrd="11" destOrd="0" presId="urn:microsoft.com/office/officeart/2005/8/layout/gear1"/>
    <dgm:cxn modelId="{11C3E0E4-60AD-884C-9A14-0C6E962F5A3D}" type="presParOf" srcId="{DB01F91F-BBF6-406E-9AD0-CF68F22F8E9C}" destId="{604EA315-4CC3-4AE3-8098-08E5C8A82333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29F493-6EEA-4539-AD28-BF58F439E443}">
      <dsp:nvSpPr>
        <dsp:cNvPr id="0" name=""/>
        <dsp:cNvSpPr/>
      </dsp:nvSpPr>
      <dsp:spPr>
        <a:xfrm>
          <a:off x="4170844" y="2186410"/>
          <a:ext cx="1569436" cy="1569405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Actor 2</a:t>
          </a:r>
          <a:endParaRPr lang="en-US" sz="2400" kern="1200" dirty="0"/>
        </a:p>
      </dsp:txBody>
      <dsp:txXfrm>
        <a:off x="4247456" y="2263022"/>
        <a:ext cx="1416212" cy="1416181"/>
      </dsp:txXfrm>
    </dsp:sp>
    <dsp:sp modelId="{BD3A73BE-B3E9-4F2D-98EE-1CE0B65821B7}">
      <dsp:nvSpPr>
        <dsp:cNvPr id="0" name=""/>
        <dsp:cNvSpPr/>
      </dsp:nvSpPr>
      <dsp:spPr>
        <a:xfrm rot="16200000">
          <a:off x="4383000" y="1613848"/>
          <a:ext cx="1145123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45123" y="0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C6875A-332A-40C1-90FF-A948EF7F4004}">
      <dsp:nvSpPr>
        <dsp:cNvPr id="0" name=""/>
        <dsp:cNvSpPr/>
      </dsp:nvSpPr>
      <dsp:spPr>
        <a:xfrm>
          <a:off x="3769263" y="185883"/>
          <a:ext cx="2372597" cy="855402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5 Actors</a:t>
          </a:r>
          <a:endParaRPr lang="en-US" sz="2400" kern="1200" dirty="0"/>
        </a:p>
      </dsp:txBody>
      <dsp:txXfrm>
        <a:off x="3811020" y="227640"/>
        <a:ext cx="2289083" cy="771888"/>
      </dsp:txXfrm>
    </dsp:sp>
    <dsp:sp modelId="{B39D4BE4-0D2A-4C81-9F73-7A3D7D52696F}">
      <dsp:nvSpPr>
        <dsp:cNvPr id="0" name=""/>
        <dsp:cNvSpPr/>
      </dsp:nvSpPr>
      <dsp:spPr>
        <a:xfrm rot="1800000">
          <a:off x="5702904" y="3563660"/>
          <a:ext cx="55796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57962" y="0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F56EDF-3F0C-4D97-8341-0048D076AD4F}">
      <dsp:nvSpPr>
        <dsp:cNvPr id="0" name=""/>
        <dsp:cNvSpPr/>
      </dsp:nvSpPr>
      <dsp:spPr>
        <a:xfrm>
          <a:off x="6223490" y="3376126"/>
          <a:ext cx="1547501" cy="1547501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Actor 3</a:t>
          </a:r>
          <a:endParaRPr lang="en-US" sz="2400" kern="1200" dirty="0"/>
        </a:p>
      </dsp:txBody>
      <dsp:txXfrm>
        <a:off x="6299033" y="3451669"/>
        <a:ext cx="1396415" cy="1396415"/>
      </dsp:txXfrm>
    </dsp:sp>
    <dsp:sp modelId="{C28AD72E-33B9-43CF-AF52-7303847E2F73}">
      <dsp:nvSpPr>
        <dsp:cNvPr id="0" name=""/>
        <dsp:cNvSpPr/>
      </dsp:nvSpPr>
      <dsp:spPr>
        <a:xfrm rot="9000000">
          <a:off x="3655778" y="3562181"/>
          <a:ext cx="55204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52045" y="0"/>
              </a:lnTo>
            </a:path>
          </a:pathLst>
        </a:custGeom>
        <a:noFill/>
        <a:ln w="15875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CAC529-255A-4C05-8A4D-37C5D99A9C02}">
      <dsp:nvSpPr>
        <dsp:cNvPr id="0" name=""/>
        <dsp:cNvSpPr/>
      </dsp:nvSpPr>
      <dsp:spPr>
        <a:xfrm>
          <a:off x="2135008" y="3371001"/>
          <a:ext cx="1557750" cy="155775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/>
            <a:t>Actor 1</a:t>
          </a:r>
          <a:endParaRPr lang="en-US" sz="2400" kern="1200" dirty="0"/>
        </a:p>
      </dsp:txBody>
      <dsp:txXfrm>
        <a:off x="2211051" y="3447044"/>
        <a:ext cx="1405664" cy="14056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C94D1-011A-402A-8502-852E707D9B66}">
      <dsp:nvSpPr>
        <dsp:cNvPr id="0" name=""/>
        <dsp:cNvSpPr/>
      </dsp:nvSpPr>
      <dsp:spPr>
        <a:xfrm>
          <a:off x="3793066" y="2438400"/>
          <a:ext cx="2980266" cy="2980266"/>
        </a:xfrm>
        <a:prstGeom prst="gear9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Cumulative actor score</a:t>
          </a:r>
          <a:endParaRPr lang="en-US" sz="2100" kern="1200" dirty="0"/>
        </a:p>
      </dsp:txBody>
      <dsp:txXfrm>
        <a:off x="4392232" y="3136513"/>
        <a:ext cx="1781934" cy="1531918"/>
      </dsp:txXfrm>
    </dsp:sp>
    <dsp:sp modelId="{C211E604-BE57-418A-B68E-FAB8D6F7B6CD}">
      <dsp:nvSpPr>
        <dsp:cNvPr id="0" name=""/>
        <dsp:cNvSpPr/>
      </dsp:nvSpPr>
      <dsp:spPr>
        <a:xfrm>
          <a:off x="2059093" y="1733973"/>
          <a:ext cx="2167466" cy="2167466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Individual Actor score</a:t>
          </a:r>
          <a:endParaRPr lang="en-US" sz="2100" kern="1200" dirty="0"/>
        </a:p>
      </dsp:txBody>
      <dsp:txXfrm>
        <a:off x="2604759" y="2282937"/>
        <a:ext cx="1076134" cy="1069538"/>
      </dsp:txXfrm>
    </dsp:sp>
    <dsp:sp modelId="{D24B94AA-3240-4E79-BA90-685DE1C8BD60}">
      <dsp:nvSpPr>
        <dsp:cNvPr id="0" name=""/>
        <dsp:cNvSpPr/>
      </dsp:nvSpPr>
      <dsp:spPr>
        <a:xfrm rot="20700000">
          <a:off x="3273095" y="238642"/>
          <a:ext cx="2123675" cy="2123675"/>
        </a:xfrm>
        <a:prstGeom prst="gear6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IMDB rating</a:t>
          </a:r>
          <a:endParaRPr lang="en-US" sz="2100" kern="1200" dirty="0"/>
        </a:p>
      </dsp:txBody>
      <dsp:txXfrm rot="-20700000">
        <a:off x="3738879" y="704426"/>
        <a:ext cx="1192106" cy="1192106"/>
      </dsp:txXfrm>
    </dsp:sp>
    <dsp:sp modelId="{24F06669-F0A6-418E-B430-6F32A27F967C}">
      <dsp:nvSpPr>
        <dsp:cNvPr id="0" name=""/>
        <dsp:cNvSpPr/>
      </dsp:nvSpPr>
      <dsp:spPr>
        <a:xfrm>
          <a:off x="3577577" y="1980864"/>
          <a:ext cx="3814741" cy="3814741"/>
        </a:xfrm>
        <a:prstGeom prst="circularArrow">
          <a:avLst>
            <a:gd name="adj1" fmla="val 4688"/>
            <a:gd name="adj2" fmla="val 299029"/>
            <a:gd name="adj3" fmla="val 2539295"/>
            <a:gd name="adj4" fmla="val 15812321"/>
            <a:gd name="adj5" fmla="val 5469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A3977F-D1F9-4341-B97C-27CD36A94F4C}">
      <dsp:nvSpPr>
        <dsp:cNvPr id="0" name=""/>
        <dsp:cNvSpPr/>
      </dsp:nvSpPr>
      <dsp:spPr>
        <a:xfrm>
          <a:off x="1675238" y="1249140"/>
          <a:ext cx="2771648" cy="2771648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4EA315-4CC3-4AE3-8098-08E5C8A82333}">
      <dsp:nvSpPr>
        <dsp:cNvPr id="0" name=""/>
        <dsp:cNvSpPr/>
      </dsp:nvSpPr>
      <dsp:spPr>
        <a:xfrm>
          <a:off x="2781867" y="-231776"/>
          <a:ext cx="2988394" cy="298839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4/17/13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980758" cy="2387600"/>
          </a:xfrm>
        </p:spPr>
        <p:txBody>
          <a:bodyPr>
            <a:normAutofit/>
          </a:bodyPr>
          <a:lstStyle/>
          <a:p>
            <a:r>
              <a:rPr lang="en-US" sz="6000" dirty="0" smtClean="0"/>
              <a:t>PREDICTING MOVIE RATINGS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Nicholas </a:t>
            </a:r>
            <a:r>
              <a:rPr lang="en-US" sz="2400" dirty="0" err="1" smtClean="0"/>
              <a:t>amoscato</a:t>
            </a:r>
            <a:r>
              <a:rPr lang="en-US" sz="2400" dirty="0" smtClean="0"/>
              <a:t>, Julie de Lorenzo and </a:t>
            </a:r>
            <a:r>
              <a:rPr lang="en-US" sz="2400" dirty="0" err="1" smtClean="0"/>
              <a:t>chun</a:t>
            </a:r>
            <a:r>
              <a:rPr lang="en-US" sz="2400" dirty="0" smtClean="0"/>
              <a:t> ping </a:t>
            </a:r>
            <a:r>
              <a:rPr lang="en-US" sz="2400" dirty="0" err="1" smtClean="0"/>
              <a:t>ng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4872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3-04-17 at 6.42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6828" y="0"/>
            <a:ext cx="9645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157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3-04-17 at 6.45.4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22" y="727312"/>
            <a:ext cx="6787476" cy="589185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438741" y="1230930"/>
            <a:ext cx="382329" cy="4803016"/>
          </a:xfrm>
          <a:prstGeom prst="rect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Screen Shot 2013-04-17 at 6.50.03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754" y="-1329385"/>
            <a:ext cx="6076320" cy="8654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2306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3-04-17 at 6.54.0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458" y="0"/>
            <a:ext cx="96457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742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527552" y="191218"/>
            <a:ext cx="3453160" cy="6216508"/>
          </a:xfrm>
        </p:spPr>
        <p:txBody>
          <a:bodyPr>
            <a:noAutofit/>
          </a:bodyPr>
          <a:lstStyle/>
          <a:p>
            <a:pPr algn="r">
              <a:lnSpc>
                <a:spcPct val="140000"/>
              </a:lnSpc>
            </a:pPr>
            <a:r>
              <a:rPr lang="en-US" sz="2800" dirty="0" smtClean="0"/>
              <a:t>Cast</a:t>
            </a:r>
            <a:br>
              <a:rPr lang="en-US" sz="2800" dirty="0" smtClean="0"/>
            </a:br>
            <a:r>
              <a:rPr lang="en-US" sz="2800" dirty="0" smtClean="0"/>
              <a:t>Directors</a:t>
            </a:r>
            <a:br>
              <a:rPr lang="en-US" sz="2800" dirty="0" smtClean="0"/>
            </a:br>
            <a:r>
              <a:rPr lang="en-US" sz="2800" dirty="0" smtClean="0"/>
              <a:t>Writers</a:t>
            </a:r>
            <a:br>
              <a:rPr lang="en-US" sz="2800" dirty="0" smtClean="0"/>
            </a:br>
            <a:r>
              <a:rPr lang="en-US" sz="2800" dirty="0" smtClean="0"/>
              <a:t>Genres</a:t>
            </a:r>
            <a:br>
              <a:rPr lang="en-US" sz="2800" dirty="0" smtClean="0"/>
            </a:br>
            <a:r>
              <a:rPr lang="en-US" sz="2800" dirty="0" smtClean="0"/>
              <a:t>Language</a:t>
            </a:r>
            <a:br>
              <a:rPr lang="en-US" sz="2800" dirty="0" smtClean="0"/>
            </a:br>
            <a:r>
              <a:rPr lang="en-US" sz="2800" dirty="0" smtClean="0"/>
              <a:t>Country</a:t>
            </a:r>
            <a:br>
              <a:rPr lang="en-US" sz="2800" dirty="0" smtClean="0"/>
            </a:br>
            <a:r>
              <a:rPr lang="en-US" sz="2800" dirty="0" smtClean="0"/>
              <a:t>MPAA Rating</a:t>
            </a:r>
            <a:br>
              <a:rPr lang="en-US" sz="2800" dirty="0" smtClean="0"/>
            </a:br>
            <a:r>
              <a:rPr lang="en-US" sz="2800" dirty="0" smtClean="0"/>
              <a:t>Release Year</a:t>
            </a:r>
            <a:br>
              <a:rPr lang="en-US" sz="2800" dirty="0" smtClean="0"/>
            </a:br>
            <a:r>
              <a:rPr lang="en-US" sz="2800" dirty="0" smtClean="0"/>
              <a:t>Weekend</a:t>
            </a:r>
            <a:br>
              <a:rPr lang="en-US" sz="2800" dirty="0" smtClean="0"/>
            </a:br>
            <a:r>
              <a:rPr lang="en-US" sz="2800" dirty="0" smtClean="0"/>
              <a:t>Runtime</a:t>
            </a:r>
            <a:endParaRPr lang="en-US" sz="28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5077393" y="448415"/>
            <a:ext cx="2955635" cy="529341"/>
            <a:chOff x="1246910" y="2655391"/>
            <a:chExt cx="9296577" cy="1661875"/>
          </a:xfrm>
        </p:grpSpPr>
        <p:pic>
          <p:nvPicPr>
            <p:cNvPr id="4" name="Picture 3" descr="Screen Shot 2013-04-17 at 7.49.53 PM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63" t="7522" r="1778" b="28722"/>
            <a:stretch/>
          </p:blipFill>
          <p:spPr>
            <a:xfrm>
              <a:off x="1246910" y="2658668"/>
              <a:ext cx="1658403" cy="1658598"/>
            </a:xfrm>
            <a:prstGeom prst="rect">
              <a:avLst/>
            </a:prstGeom>
          </p:spPr>
        </p:pic>
        <p:pic>
          <p:nvPicPr>
            <p:cNvPr id="5" name="Picture 4" descr="Screen Shot 2013-04-17 at 7.50.21 P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628" b="21802"/>
            <a:stretch/>
          </p:blipFill>
          <p:spPr>
            <a:xfrm>
              <a:off x="3164564" y="2655980"/>
              <a:ext cx="1652607" cy="1651362"/>
            </a:xfrm>
            <a:prstGeom prst="rect">
              <a:avLst/>
            </a:prstGeom>
          </p:spPr>
        </p:pic>
        <p:pic>
          <p:nvPicPr>
            <p:cNvPr id="7" name="Picture 6" descr="Screen Shot 2013-04-17 at 7.50.32 PM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7525" b="12374"/>
            <a:stretch/>
          </p:blipFill>
          <p:spPr>
            <a:xfrm>
              <a:off x="8897655" y="2655453"/>
              <a:ext cx="1645832" cy="1649947"/>
            </a:xfrm>
            <a:prstGeom prst="rect">
              <a:avLst/>
            </a:prstGeom>
          </p:spPr>
        </p:pic>
        <p:pic>
          <p:nvPicPr>
            <p:cNvPr id="8" name="Picture 7" descr="Screen Shot 2013-04-17 at 7.50.43 PM.pn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9651"/>
            <a:stretch/>
          </p:blipFill>
          <p:spPr>
            <a:xfrm>
              <a:off x="5076422" y="2655391"/>
              <a:ext cx="1650675" cy="1649782"/>
            </a:xfrm>
            <a:prstGeom prst="rect">
              <a:avLst/>
            </a:prstGeom>
          </p:spPr>
        </p:pic>
        <p:pic>
          <p:nvPicPr>
            <p:cNvPr id="9" name="Picture 8" descr="Screen Shot 2013-04-17 at 7.50.54 PM.pn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72" b="15896"/>
            <a:stretch/>
          </p:blipFill>
          <p:spPr>
            <a:xfrm>
              <a:off x="6986348" y="2656123"/>
              <a:ext cx="1652057" cy="1651752"/>
            </a:xfrm>
            <a:prstGeom prst="rect">
              <a:avLst/>
            </a:prstGeom>
          </p:spPr>
        </p:pic>
      </p:grpSp>
      <p:pic>
        <p:nvPicPr>
          <p:cNvPr id="13" name="Picture 12" descr="Screen Shot 2013-04-17 at 7.49.53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3" t="7522" r="1778" b="28722"/>
          <a:stretch/>
        </p:blipFill>
        <p:spPr>
          <a:xfrm>
            <a:off x="5077393" y="1051726"/>
            <a:ext cx="535903" cy="535966"/>
          </a:xfrm>
          <a:prstGeom prst="rect">
            <a:avLst/>
          </a:prstGeom>
        </p:spPr>
      </p:pic>
      <p:grpSp>
        <p:nvGrpSpPr>
          <p:cNvPr id="16" name="Group 15"/>
          <p:cNvGrpSpPr/>
          <p:nvPr/>
        </p:nvGrpSpPr>
        <p:grpSpPr>
          <a:xfrm>
            <a:off x="5077393" y="1694845"/>
            <a:ext cx="1138163" cy="538840"/>
            <a:chOff x="1296073" y="2649394"/>
            <a:chExt cx="3579946" cy="1691697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 rotWithShape="1">
            <a:blip r:embed="rId7"/>
            <a:srcRect l="6510" t="4210" r="7006" b="30975"/>
            <a:stretch/>
          </p:blipFill>
          <p:spPr>
            <a:xfrm>
              <a:off x="3217721" y="2684030"/>
              <a:ext cx="1658298" cy="1657061"/>
            </a:xfrm>
            <a:prstGeom prst="rect">
              <a:avLst/>
            </a:prstGeom>
          </p:spPr>
        </p:pic>
        <p:pic>
          <p:nvPicPr>
            <p:cNvPr id="15" name="Picture 14" descr="Screen Shot 2013-04-17 at 8.03.04 PM.png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37" t="4331" r="1288" b="9933"/>
            <a:stretch/>
          </p:blipFill>
          <p:spPr>
            <a:xfrm>
              <a:off x="1296073" y="2649394"/>
              <a:ext cx="1681703" cy="1680151"/>
            </a:xfrm>
            <a:prstGeom prst="rect">
              <a:avLst/>
            </a:prstGeom>
          </p:spPr>
        </p:pic>
      </p:grpSp>
      <p:sp>
        <p:nvSpPr>
          <p:cNvPr id="28" name="Title 1"/>
          <p:cNvSpPr txBox="1">
            <a:spLocks/>
          </p:cNvSpPr>
          <p:nvPr/>
        </p:nvSpPr>
        <p:spPr>
          <a:xfrm>
            <a:off x="4985298" y="1746717"/>
            <a:ext cx="5798617" cy="48837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Drama, history, Thriller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English, Persian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USA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R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2012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YES</a:t>
            </a:r>
          </a:p>
          <a:p>
            <a:pPr>
              <a:lnSpc>
                <a:spcPct val="140000"/>
              </a:lnSpc>
            </a:pPr>
            <a:r>
              <a:rPr lang="en-US" sz="2900" dirty="0" smtClean="0">
                <a:solidFill>
                  <a:srgbClr val="000000"/>
                </a:solidFill>
              </a:rPr>
              <a:t>120 min</a:t>
            </a:r>
            <a:endParaRPr lang="en-US" sz="29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6513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rved Down Arrow 8"/>
          <p:cNvSpPr/>
          <p:nvPr/>
        </p:nvSpPr>
        <p:spPr>
          <a:xfrm rot="12841792" flipH="1">
            <a:off x="1700278" y="3434678"/>
            <a:ext cx="2122280" cy="1314174"/>
          </a:xfrm>
          <a:prstGeom prst="curvedDownArrow">
            <a:avLst>
              <a:gd name="adj1" fmla="val 25287"/>
              <a:gd name="adj2" fmla="val 43761"/>
              <a:gd name="adj3" fmla="val 28757"/>
            </a:avLst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 descr="IMD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35" y="2123418"/>
            <a:ext cx="3296055" cy="20537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Screen Shot 2013-04-17 at 6.56.3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526" y="0"/>
            <a:ext cx="107867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5295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1652813" y="-446215"/>
            <a:ext cx="8975759" cy="1418326"/>
            <a:chOff x="1593107" y="297219"/>
            <a:chExt cx="8975759" cy="1418326"/>
          </a:xfrm>
        </p:grpSpPr>
        <p:sp>
          <p:nvSpPr>
            <p:cNvPr id="3" name="Rectangle 2"/>
            <p:cNvSpPr/>
            <p:nvPr/>
          </p:nvSpPr>
          <p:spPr>
            <a:xfrm>
              <a:off x="1593107" y="356477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3"/>
            <p:cNvSpPr/>
            <p:nvPr/>
          </p:nvSpPr>
          <p:spPr>
            <a:xfrm>
              <a:off x="2736897" y="35291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880687" y="3529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5024477" y="3529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168267" y="35291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312057" y="33063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8455847" y="319498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599634" y="297219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652813" y="1160832"/>
            <a:ext cx="8975759" cy="1418326"/>
            <a:chOff x="1622961" y="1875526"/>
            <a:chExt cx="8975759" cy="1418326"/>
          </a:xfrm>
        </p:grpSpPr>
        <p:sp>
          <p:nvSpPr>
            <p:cNvPr id="11" name="Rectangle 10"/>
            <p:cNvSpPr/>
            <p:nvPr/>
          </p:nvSpPr>
          <p:spPr>
            <a:xfrm>
              <a:off x="1622961" y="1934784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766751" y="193122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3910541" y="19312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054331" y="19312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198121" y="193122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341911" y="190894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8485701" y="1897805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9629488" y="1875526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652813" y="2767879"/>
            <a:ext cx="8975759" cy="1418326"/>
            <a:chOff x="1589538" y="3501952"/>
            <a:chExt cx="8975759" cy="1418326"/>
          </a:xfrm>
        </p:grpSpPr>
        <p:sp>
          <p:nvSpPr>
            <p:cNvPr id="19" name="Rectangle 18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652813" y="4374926"/>
            <a:ext cx="8975759" cy="1418326"/>
            <a:chOff x="1589538" y="3501952"/>
            <a:chExt cx="8975759" cy="1418326"/>
          </a:xfrm>
        </p:grpSpPr>
        <p:sp>
          <p:nvSpPr>
            <p:cNvPr id="31" name="Rectangle 30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1652813" y="5981971"/>
            <a:ext cx="8975759" cy="1418326"/>
            <a:chOff x="1589538" y="3501952"/>
            <a:chExt cx="8975759" cy="1418326"/>
          </a:xfrm>
        </p:grpSpPr>
        <p:sp>
          <p:nvSpPr>
            <p:cNvPr id="49" name="Rectangle 48"/>
            <p:cNvSpPr/>
            <p:nvPr/>
          </p:nvSpPr>
          <p:spPr>
            <a:xfrm>
              <a:off x="1589538" y="3561210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73332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ectangle 50"/>
            <p:cNvSpPr/>
            <p:nvPr/>
          </p:nvSpPr>
          <p:spPr>
            <a:xfrm>
              <a:off x="387711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020908" y="35576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164698" y="355765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308488" y="353537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/>
            <p:cNvSpPr/>
            <p:nvPr/>
          </p:nvSpPr>
          <p:spPr>
            <a:xfrm>
              <a:off x="8452278" y="3524231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/>
            <p:cNvSpPr/>
            <p:nvPr/>
          </p:nvSpPr>
          <p:spPr>
            <a:xfrm>
              <a:off x="9596065" y="3501952"/>
              <a:ext cx="969232" cy="135906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224080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Rectangle 364"/>
          <p:cNvSpPr/>
          <p:nvPr/>
        </p:nvSpPr>
        <p:spPr>
          <a:xfrm>
            <a:off x="1603375" y="-5063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6" name="Rectangle 365"/>
          <p:cNvSpPr/>
          <p:nvPr/>
        </p:nvSpPr>
        <p:spPr>
          <a:xfrm>
            <a:off x="2166322" y="-50820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7" name="Rectangle 366"/>
          <p:cNvSpPr/>
          <p:nvPr/>
        </p:nvSpPr>
        <p:spPr>
          <a:xfrm>
            <a:off x="2729269" y="-5082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8" name="Rectangle 367"/>
          <p:cNvSpPr/>
          <p:nvPr/>
        </p:nvSpPr>
        <p:spPr>
          <a:xfrm>
            <a:off x="3292217" y="-5082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9" name="Rectangle 368"/>
          <p:cNvSpPr/>
          <p:nvPr/>
        </p:nvSpPr>
        <p:spPr>
          <a:xfrm>
            <a:off x="3855164" y="-50820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0" name="Rectangle 369"/>
          <p:cNvSpPr/>
          <p:nvPr/>
        </p:nvSpPr>
        <p:spPr>
          <a:xfrm>
            <a:off x="4418111" y="-52008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1" name="Rectangle 370"/>
          <p:cNvSpPr/>
          <p:nvPr/>
        </p:nvSpPr>
        <p:spPr>
          <a:xfrm>
            <a:off x="4981058" y="-52601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72" name="Rectangle 371"/>
          <p:cNvSpPr/>
          <p:nvPr/>
        </p:nvSpPr>
        <p:spPr>
          <a:xfrm>
            <a:off x="5544004" y="-5378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7" name="Rectangle 356"/>
          <p:cNvSpPr/>
          <p:nvPr/>
        </p:nvSpPr>
        <p:spPr>
          <a:xfrm>
            <a:off x="1603375" y="3502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8" name="Rectangle 357"/>
          <p:cNvSpPr/>
          <p:nvPr/>
        </p:nvSpPr>
        <p:spPr>
          <a:xfrm>
            <a:off x="2166322" y="3483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9" name="Rectangle 358"/>
          <p:cNvSpPr/>
          <p:nvPr/>
        </p:nvSpPr>
        <p:spPr>
          <a:xfrm>
            <a:off x="2729269" y="348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0" name="Rectangle 359"/>
          <p:cNvSpPr/>
          <p:nvPr/>
        </p:nvSpPr>
        <p:spPr>
          <a:xfrm>
            <a:off x="3292217" y="348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1" name="Rectangle 360"/>
          <p:cNvSpPr/>
          <p:nvPr/>
        </p:nvSpPr>
        <p:spPr>
          <a:xfrm>
            <a:off x="3855164" y="3483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2" name="Rectangle 361"/>
          <p:cNvSpPr/>
          <p:nvPr/>
        </p:nvSpPr>
        <p:spPr>
          <a:xfrm>
            <a:off x="4418111" y="3364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3" name="Rectangle 362"/>
          <p:cNvSpPr/>
          <p:nvPr/>
        </p:nvSpPr>
        <p:spPr>
          <a:xfrm>
            <a:off x="4981058" y="3305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64" name="Rectangle 363"/>
          <p:cNvSpPr/>
          <p:nvPr/>
        </p:nvSpPr>
        <p:spPr>
          <a:xfrm>
            <a:off x="5544004" y="31864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9" name="Rectangle 348"/>
          <p:cNvSpPr/>
          <p:nvPr/>
        </p:nvSpPr>
        <p:spPr>
          <a:xfrm>
            <a:off x="1603375" y="120676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0" name="Rectangle 349"/>
          <p:cNvSpPr/>
          <p:nvPr/>
        </p:nvSpPr>
        <p:spPr>
          <a:xfrm>
            <a:off x="2166322" y="12048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1" name="Rectangle 350"/>
          <p:cNvSpPr/>
          <p:nvPr/>
        </p:nvSpPr>
        <p:spPr>
          <a:xfrm>
            <a:off x="2729269" y="120487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2" name="Rectangle 351"/>
          <p:cNvSpPr/>
          <p:nvPr/>
        </p:nvSpPr>
        <p:spPr>
          <a:xfrm>
            <a:off x="3292217" y="120487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3" name="Rectangle 352"/>
          <p:cNvSpPr/>
          <p:nvPr/>
        </p:nvSpPr>
        <p:spPr>
          <a:xfrm>
            <a:off x="3855164" y="12048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4" name="Rectangle 353"/>
          <p:cNvSpPr/>
          <p:nvPr/>
        </p:nvSpPr>
        <p:spPr>
          <a:xfrm>
            <a:off x="4418111" y="11929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5" name="Rectangle 354"/>
          <p:cNvSpPr/>
          <p:nvPr/>
        </p:nvSpPr>
        <p:spPr>
          <a:xfrm>
            <a:off x="4981058" y="11870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56" name="Rectangle 355"/>
          <p:cNvSpPr/>
          <p:nvPr/>
        </p:nvSpPr>
        <p:spPr>
          <a:xfrm>
            <a:off x="5544004" y="117518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1" name="Rectangle 340"/>
          <p:cNvSpPr/>
          <p:nvPr/>
        </p:nvSpPr>
        <p:spPr>
          <a:xfrm>
            <a:off x="1603375" y="20633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2" name="Rectangle 341"/>
          <p:cNvSpPr/>
          <p:nvPr/>
        </p:nvSpPr>
        <p:spPr>
          <a:xfrm>
            <a:off x="2166322" y="206140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3" name="Rectangle 342"/>
          <p:cNvSpPr/>
          <p:nvPr/>
        </p:nvSpPr>
        <p:spPr>
          <a:xfrm>
            <a:off x="2729269" y="20614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4" name="Rectangle 343"/>
          <p:cNvSpPr/>
          <p:nvPr/>
        </p:nvSpPr>
        <p:spPr>
          <a:xfrm>
            <a:off x="3292217" y="20614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5" name="Rectangle 344"/>
          <p:cNvSpPr/>
          <p:nvPr/>
        </p:nvSpPr>
        <p:spPr>
          <a:xfrm>
            <a:off x="3855164" y="206140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6" name="Rectangle 345"/>
          <p:cNvSpPr/>
          <p:nvPr/>
        </p:nvSpPr>
        <p:spPr>
          <a:xfrm>
            <a:off x="4418111" y="20495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7" name="Rectangle 346"/>
          <p:cNvSpPr/>
          <p:nvPr/>
        </p:nvSpPr>
        <p:spPr>
          <a:xfrm>
            <a:off x="4981058" y="20435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8" name="Rectangle 347"/>
          <p:cNvSpPr/>
          <p:nvPr/>
        </p:nvSpPr>
        <p:spPr>
          <a:xfrm>
            <a:off x="5544004" y="20317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3" name="Rectangle 332"/>
          <p:cNvSpPr/>
          <p:nvPr/>
        </p:nvSpPr>
        <p:spPr>
          <a:xfrm>
            <a:off x="1603375" y="291983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4" name="Rectangle 333"/>
          <p:cNvSpPr/>
          <p:nvPr/>
        </p:nvSpPr>
        <p:spPr>
          <a:xfrm>
            <a:off x="2166322" y="291794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5" name="Rectangle 334"/>
          <p:cNvSpPr/>
          <p:nvPr/>
        </p:nvSpPr>
        <p:spPr>
          <a:xfrm>
            <a:off x="2729269" y="29179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6" name="Rectangle 335"/>
          <p:cNvSpPr/>
          <p:nvPr/>
        </p:nvSpPr>
        <p:spPr>
          <a:xfrm>
            <a:off x="3292217" y="29179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7" name="Rectangle 336"/>
          <p:cNvSpPr/>
          <p:nvPr/>
        </p:nvSpPr>
        <p:spPr>
          <a:xfrm>
            <a:off x="3855164" y="291794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8" name="Rectangle 337"/>
          <p:cNvSpPr/>
          <p:nvPr/>
        </p:nvSpPr>
        <p:spPr>
          <a:xfrm>
            <a:off x="4418111" y="29060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39" name="Rectangle 338"/>
          <p:cNvSpPr/>
          <p:nvPr/>
        </p:nvSpPr>
        <p:spPr>
          <a:xfrm>
            <a:off x="4981058" y="29001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40" name="Rectangle 339"/>
          <p:cNvSpPr/>
          <p:nvPr/>
        </p:nvSpPr>
        <p:spPr>
          <a:xfrm>
            <a:off x="5544004" y="28882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0" name="Rectangle 319"/>
          <p:cNvSpPr/>
          <p:nvPr/>
        </p:nvSpPr>
        <p:spPr>
          <a:xfrm>
            <a:off x="6123337" y="-53991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1" name="Rectangle 320"/>
          <p:cNvSpPr/>
          <p:nvPr/>
        </p:nvSpPr>
        <p:spPr>
          <a:xfrm>
            <a:off x="6686284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2" name="Rectangle 321"/>
          <p:cNvSpPr/>
          <p:nvPr/>
        </p:nvSpPr>
        <p:spPr>
          <a:xfrm>
            <a:off x="7249231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3" name="Rectangle 322"/>
          <p:cNvSpPr/>
          <p:nvPr/>
        </p:nvSpPr>
        <p:spPr>
          <a:xfrm>
            <a:off x="7812179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4" name="Rectangle 323"/>
          <p:cNvSpPr/>
          <p:nvPr/>
        </p:nvSpPr>
        <p:spPr>
          <a:xfrm>
            <a:off x="8375126" y="-54181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5" name="Rectangle 324"/>
          <p:cNvSpPr/>
          <p:nvPr/>
        </p:nvSpPr>
        <p:spPr>
          <a:xfrm>
            <a:off x="8938073" y="-55368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6" name="Rectangle 325"/>
          <p:cNvSpPr/>
          <p:nvPr/>
        </p:nvSpPr>
        <p:spPr>
          <a:xfrm>
            <a:off x="9501020" y="-5596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27" name="Rectangle 326"/>
          <p:cNvSpPr/>
          <p:nvPr/>
        </p:nvSpPr>
        <p:spPr>
          <a:xfrm>
            <a:off x="10063966" y="-57150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2" name="Rectangle 311"/>
          <p:cNvSpPr/>
          <p:nvPr/>
        </p:nvSpPr>
        <p:spPr>
          <a:xfrm>
            <a:off x="6123337" y="3166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3" name="Rectangle 312"/>
          <p:cNvSpPr/>
          <p:nvPr/>
        </p:nvSpPr>
        <p:spPr>
          <a:xfrm>
            <a:off x="6686284" y="31472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4" name="Rectangle 313"/>
          <p:cNvSpPr/>
          <p:nvPr/>
        </p:nvSpPr>
        <p:spPr>
          <a:xfrm>
            <a:off x="7249231" y="3147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5" name="Rectangle 314"/>
          <p:cNvSpPr/>
          <p:nvPr/>
        </p:nvSpPr>
        <p:spPr>
          <a:xfrm>
            <a:off x="7812179" y="31472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6" name="Rectangle 315"/>
          <p:cNvSpPr/>
          <p:nvPr/>
        </p:nvSpPr>
        <p:spPr>
          <a:xfrm>
            <a:off x="8375126" y="31472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7" name="Rectangle 316"/>
          <p:cNvSpPr/>
          <p:nvPr/>
        </p:nvSpPr>
        <p:spPr>
          <a:xfrm>
            <a:off x="8938073" y="30284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8" name="Rectangle 317"/>
          <p:cNvSpPr/>
          <p:nvPr/>
        </p:nvSpPr>
        <p:spPr>
          <a:xfrm>
            <a:off x="9501020" y="29691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9" name="Rectangle 318"/>
          <p:cNvSpPr/>
          <p:nvPr/>
        </p:nvSpPr>
        <p:spPr>
          <a:xfrm>
            <a:off x="10063966" y="28503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4" name="Rectangle 303"/>
          <p:cNvSpPr/>
          <p:nvPr/>
        </p:nvSpPr>
        <p:spPr>
          <a:xfrm>
            <a:off x="6123337" y="11731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5" name="Rectangle 304"/>
          <p:cNvSpPr/>
          <p:nvPr/>
        </p:nvSpPr>
        <p:spPr>
          <a:xfrm>
            <a:off x="6686284" y="11712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6" name="Rectangle 305"/>
          <p:cNvSpPr/>
          <p:nvPr/>
        </p:nvSpPr>
        <p:spPr>
          <a:xfrm>
            <a:off x="7249231" y="117126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7" name="Rectangle 306"/>
          <p:cNvSpPr/>
          <p:nvPr/>
        </p:nvSpPr>
        <p:spPr>
          <a:xfrm>
            <a:off x="7812179" y="117126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8" name="Rectangle 307"/>
          <p:cNvSpPr/>
          <p:nvPr/>
        </p:nvSpPr>
        <p:spPr>
          <a:xfrm>
            <a:off x="8375126" y="11712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9" name="Rectangle 308"/>
          <p:cNvSpPr/>
          <p:nvPr/>
        </p:nvSpPr>
        <p:spPr>
          <a:xfrm>
            <a:off x="8938073" y="11593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0" name="Rectangle 309"/>
          <p:cNvSpPr/>
          <p:nvPr/>
        </p:nvSpPr>
        <p:spPr>
          <a:xfrm>
            <a:off x="9501020" y="115344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11" name="Rectangle 310"/>
          <p:cNvSpPr/>
          <p:nvPr/>
        </p:nvSpPr>
        <p:spPr>
          <a:xfrm>
            <a:off x="10063966" y="114157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6" name="Rectangle 295"/>
          <p:cNvSpPr/>
          <p:nvPr/>
        </p:nvSpPr>
        <p:spPr>
          <a:xfrm>
            <a:off x="6123337" y="202969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7" name="Rectangle 296"/>
          <p:cNvSpPr/>
          <p:nvPr/>
        </p:nvSpPr>
        <p:spPr>
          <a:xfrm>
            <a:off x="6686284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8" name="Rectangle 297"/>
          <p:cNvSpPr/>
          <p:nvPr/>
        </p:nvSpPr>
        <p:spPr>
          <a:xfrm>
            <a:off x="7249231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9" name="Rectangle 298"/>
          <p:cNvSpPr/>
          <p:nvPr/>
        </p:nvSpPr>
        <p:spPr>
          <a:xfrm>
            <a:off x="7812179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0" name="Rectangle 299"/>
          <p:cNvSpPr/>
          <p:nvPr/>
        </p:nvSpPr>
        <p:spPr>
          <a:xfrm>
            <a:off x="8375126" y="202779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1" name="Rectangle 300"/>
          <p:cNvSpPr/>
          <p:nvPr/>
        </p:nvSpPr>
        <p:spPr>
          <a:xfrm>
            <a:off x="8938073" y="20159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2" name="Rectangle 301"/>
          <p:cNvSpPr/>
          <p:nvPr/>
        </p:nvSpPr>
        <p:spPr>
          <a:xfrm>
            <a:off x="9501020" y="20099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303" name="Rectangle 302"/>
          <p:cNvSpPr/>
          <p:nvPr/>
        </p:nvSpPr>
        <p:spPr>
          <a:xfrm>
            <a:off x="10063966" y="199811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8" name="Rectangle 287"/>
          <p:cNvSpPr/>
          <p:nvPr/>
        </p:nvSpPr>
        <p:spPr>
          <a:xfrm>
            <a:off x="6123337" y="28862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9" name="Rectangle 288"/>
          <p:cNvSpPr/>
          <p:nvPr/>
        </p:nvSpPr>
        <p:spPr>
          <a:xfrm>
            <a:off x="6686284" y="2884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0" name="Rectangle 289"/>
          <p:cNvSpPr/>
          <p:nvPr/>
        </p:nvSpPr>
        <p:spPr>
          <a:xfrm>
            <a:off x="7249231" y="288433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1" name="Rectangle 290"/>
          <p:cNvSpPr/>
          <p:nvPr/>
        </p:nvSpPr>
        <p:spPr>
          <a:xfrm>
            <a:off x="7812179" y="288433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2" name="Rectangle 291"/>
          <p:cNvSpPr/>
          <p:nvPr/>
        </p:nvSpPr>
        <p:spPr>
          <a:xfrm>
            <a:off x="8375126" y="28843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3" name="Rectangle 292"/>
          <p:cNvSpPr/>
          <p:nvPr/>
        </p:nvSpPr>
        <p:spPr>
          <a:xfrm>
            <a:off x="8938073" y="287245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4" name="Rectangle 293"/>
          <p:cNvSpPr/>
          <p:nvPr/>
        </p:nvSpPr>
        <p:spPr>
          <a:xfrm>
            <a:off x="9501020" y="28665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95" name="Rectangle 294"/>
          <p:cNvSpPr/>
          <p:nvPr/>
        </p:nvSpPr>
        <p:spPr>
          <a:xfrm>
            <a:off x="10063966" y="285464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5" name="Rectangle 274"/>
          <p:cNvSpPr/>
          <p:nvPr/>
        </p:nvSpPr>
        <p:spPr>
          <a:xfrm>
            <a:off x="1611865" y="373958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6" name="Rectangle 275"/>
          <p:cNvSpPr/>
          <p:nvPr/>
        </p:nvSpPr>
        <p:spPr>
          <a:xfrm>
            <a:off x="2174812" y="373768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7" name="Rectangle 276"/>
          <p:cNvSpPr/>
          <p:nvPr/>
        </p:nvSpPr>
        <p:spPr>
          <a:xfrm>
            <a:off x="2737759" y="37376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8" name="Rectangle 277"/>
          <p:cNvSpPr/>
          <p:nvPr/>
        </p:nvSpPr>
        <p:spPr>
          <a:xfrm>
            <a:off x="3300707" y="373768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9" name="Rectangle 278"/>
          <p:cNvSpPr/>
          <p:nvPr/>
        </p:nvSpPr>
        <p:spPr>
          <a:xfrm>
            <a:off x="3863654" y="373768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0" name="Rectangle 279"/>
          <p:cNvSpPr/>
          <p:nvPr/>
        </p:nvSpPr>
        <p:spPr>
          <a:xfrm>
            <a:off x="4426601" y="372581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1" name="Rectangle 280"/>
          <p:cNvSpPr/>
          <p:nvPr/>
        </p:nvSpPr>
        <p:spPr>
          <a:xfrm>
            <a:off x="4989548" y="371987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82" name="Rectangle 281"/>
          <p:cNvSpPr/>
          <p:nvPr/>
        </p:nvSpPr>
        <p:spPr>
          <a:xfrm>
            <a:off x="5552494" y="370799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7" name="Rectangle 266"/>
          <p:cNvSpPr/>
          <p:nvPr/>
        </p:nvSpPr>
        <p:spPr>
          <a:xfrm>
            <a:off x="1611865" y="45961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8" name="Rectangle 267"/>
          <p:cNvSpPr/>
          <p:nvPr/>
        </p:nvSpPr>
        <p:spPr>
          <a:xfrm>
            <a:off x="2174812" y="459422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9" name="Rectangle 268"/>
          <p:cNvSpPr/>
          <p:nvPr/>
        </p:nvSpPr>
        <p:spPr>
          <a:xfrm>
            <a:off x="2737759" y="45942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0" name="Rectangle 269"/>
          <p:cNvSpPr/>
          <p:nvPr/>
        </p:nvSpPr>
        <p:spPr>
          <a:xfrm>
            <a:off x="3300707" y="459422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1" name="Rectangle 270"/>
          <p:cNvSpPr/>
          <p:nvPr/>
        </p:nvSpPr>
        <p:spPr>
          <a:xfrm>
            <a:off x="3863654" y="459422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2" name="Rectangle 271"/>
          <p:cNvSpPr/>
          <p:nvPr/>
        </p:nvSpPr>
        <p:spPr>
          <a:xfrm>
            <a:off x="4426601" y="458234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3" name="Rectangle 272"/>
          <p:cNvSpPr/>
          <p:nvPr/>
        </p:nvSpPr>
        <p:spPr>
          <a:xfrm>
            <a:off x="4989548" y="457641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74" name="Rectangle 273"/>
          <p:cNvSpPr/>
          <p:nvPr/>
        </p:nvSpPr>
        <p:spPr>
          <a:xfrm>
            <a:off x="5552494" y="456453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9" name="Rectangle 258"/>
          <p:cNvSpPr/>
          <p:nvPr/>
        </p:nvSpPr>
        <p:spPr>
          <a:xfrm>
            <a:off x="1611865" y="54526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0" name="Rectangle 259"/>
          <p:cNvSpPr/>
          <p:nvPr/>
        </p:nvSpPr>
        <p:spPr>
          <a:xfrm>
            <a:off x="2174812" y="545075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1" name="Rectangle 260"/>
          <p:cNvSpPr/>
          <p:nvPr/>
        </p:nvSpPr>
        <p:spPr>
          <a:xfrm>
            <a:off x="2737759" y="54507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2" name="Rectangle 261"/>
          <p:cNvSpPr/>
          <p:nvPr/>
        </p:nvSpPr>
        <p:spPr>
          <a:xfrm>
            <a:off x="3300707" y="545076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3" name="Rectangle 262"/>
          <p:cNvSpPr/>
          <p:nvPr/>
        </p:nvSpPr>
        <p:spPr>
          <a:xfrm>
            <a:off x="3863654" y="545075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4" name="Rectangle 263"/>
          <p:cNvSpPr/>
          <p:nvPr/>
        </p:nvSpPr>
        <p:spPr>
          <a:xfrm>
            <a:off x="4426601" y="543888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5" name="Rectangle 264"/>
          <p:cNvSpPr/>
          <p:nvPr/>
        </p:nvSpPr>
        <p:spPr>
          <a:xfrm>
            <a:off x="4989548" y="543294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66" name="Rectangle 265"/>
          <p:cNvSpPr/>
          <p:nvPr/>
        </p:nvSpPr>
        <p:spPr>
          <a:xfrm>
            <a:off x="5552494" y="542107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1" name="Rectangle 250"/>
          <p:cNvSpPr/>
          <p:nvPr/>
        </p:nvSpPr>
        <p:spPr>
          <a:xfrm>
            <a:off x="1611865" y="63091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2" name="Rectangle 251"/>
          <p:cNvSpPr/>
          <p:nvPr/>
        </p:nvSpPr>
        <p:spPr>
          <a:xfrm>
            <a:off x="2174812" y="630729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3" name="Rectangle 252"/>
          <p:cNvSpPr/>
          <p:nvPr/>
        </p:nvSpPr>
        <p:spPr>
          <a:xfrm>
            <a:off x="2737759" y="630729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4" name="Rectangle 253"/>
          <p:cNvSpPr/>
          <p:nvPr/>
        </p:nvSpPr>
        <p:spPr>
          <a:xfrm>
            <a:off x="3300707" y="630729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5" name="Rectangle 254"/>
          <p:cNvSpPr/>
          <p:nvPr/>
        </p:nvSpPr>
        <p:spPr>
          <a:xfrm>
            <a:off x="3863654" y="630729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6" name="Rectangle 255"/>
          <p:cNvSpPr/>
          <p:nvPr/>
        </p:nvSpPr>
        <p:spPr>
          <a:xfrm>
            <a:off x="4426601" y="629542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7" name="Rectangle 256"/>
          <p:cNvSpPr/>
          <p:nvPr/>
        </p:nvSpPr>
        <p:spPr>
          <a:xfrm>
            <a:off x="4989548" y="628948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8" name="Rectangle 257"/>
          <p:cNvSpPr/>
          <p:nvPr/>
        </p:nvSpPr>
        <p:spPr>
          <a:xfrm>
            <a:off x="5552494" y="627761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3" name="Rectangle 242"/>
          <p:cNvSpPr/>
          <p:nvPr/>
        </p:nvSpPr>
        <p:spPr>
          <a:xfrm>
            <a:off x="1611865" y="716572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4" name="Rectangle 243"/>
          <p:cNvSpPr/>
          <p:nvPr/>
        </p:nvSpPr>
        <p:spPr>
          <a:xfrm>
            <a:off x="2174812" y="71638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5" name="Rectangle 244"/>
          <p:cNvSpPr/>
          <p:nvPr/>
        </p:nvSpPr>
        <p:spPr>
          <a:xfrm>
            <a:off x="2737759" y="71638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6" name="Rectangle 245"/>
          <p:cNvSpPr/>
          <p:nvPr/>
        </p:nvSpPr>
        <p:spPr>
          <a:xfrm>
            <a:off x="3300707" y="716383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7" name="Rectangle 246"/>
          <p:cNvSpPr/>
          <p:nvPr/>
        </p:nvSpPr>
        <p:spPr>
          <a:xfrm>
            <a:off x="3863654" y="716383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8" name="Rectangle 247"/>
          <p:cNvSpPr/>
          <p:nvPr/>
        </p:nvSpPr>
        <p:spPr>
          <a:xfrm>
            <a:off x="4426601" y="71519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49" name="Rectangle 248"/>
          <p:cNvSpPr/>
          <p:nvPr/>
        </p:nvSpPr>
        <p:spPr>
          <a:xfrm>
            <a:off x="4989548" y="714602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50" name="Rectangle 249"/>
          <p:cNvSpPr/>
          <p:nvPr/>
        </p:nvSpPr>
        <p:spPr>
          <a:xfrm>
            <a:off x="5552494" y="713414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0" name="Rectangle 229"/>
          <p:cNvSpPr/>
          <p:nvPr/>
        </p:nvSpPr>
        <p:spPr>
          <a:xfrm>
            <a:off x="6123337" y="370765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1" name="Rectangle 230"/>
          <p:cNvSpPr/>
          <p:nvPr/>
        </p:nvSpPr>
        <p:spPr>
          <a:xfrm>
            <a:off x="6686284" y="37057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2" name="Rectangle 231"/>
          <p:cNvSpPr/>
          <p:nvPr/>
        </p:nvSpPr>
        <p:spPr>
          <a:xfrm>
            <a:off x="7249231" y="37057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3" name="Rectangle 232"/>
          <p:cNvSpPr/>
          <p:nvPr/>
        </p:nvSpPr>
        <p:spPr>
          <a:xfrm>
            <a:off x="7812179" y="370575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4" name="Rectangle 233"/>
          <p:cNvSpPr/>
          <p:nvPr/>
        </p:nvSpPr>
        <p:spPr>
          <a:xfrm>
            <a:off x="8375126" y="370575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5" name="Rectangle 234"/>
          <p:cNvSpPr/>
          <p:nvPr/>
        </p:nvSpPr>
        <p:spPr>
          <a:xfrm>
            <a:off x="8938073" y="369388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6" name="Rectangle 235"/>
          <p:cNvSpPr/>
          <p:nvPr/>
        </p:nvSpPr>
        <p:spPr>
          <a:xfrm>
            <a:off x="9501020" y="368794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37" name="Rectangle 236"/>
          <p:cNvSpPr/>
          <p:nvPr/>
        </p:nvSpPr>
        <p:spPr>
          <a:xfrm>
            <a:off x="10063966" y="367606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2" name="Rectangle 221"/>
          <p:cNvSpPr/>
          <p:nvPr/>
        </p:nvSpPr>
        <p:spPr>
          <a:xfrm>
            <a:off x="6123337" y="45641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3" name="Rectangle 222"/>
          <p:cNvSpPr/>
          <p:nvPr/>
        </p:nvSpPr>
        <p:spPr>
          <a:xfrm>
            <a:off x="6686284" y="456229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4" name="Rectangle 223"/>
          <p:cNvSpPr/>
          <p:nvPr/>
        </p:nvSpPr>
        <p:spPr>
          <a:xfrm>
            <a:off x="7249231" y="45622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5" name="Rectangle 224"/>
          <p:cNvSpPr/>
          <p:nvPr/>
        </p:nvSpPr>
        <p:spPr>
          <a:xfrm>
            <a:off x="7812179" y="456229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6" name="Rectangle 225"/>
          <p:cNvSpPr/>
          <p:nvPr/>
        </p:nvSpPr>
        <p:spPr>
          <a:xfrm>
            <a:off x="8375126" y="456229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7" name="Rectangle 226"/>
          <p:cNvSpPr/>
          <p:nvPr/>
        </p:nvSpPr>
        <p:spPr>
          <a:xfrm>
            <a:off x="8938073" y="4550419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8" name="Rectangle 227"/>
          <p:cNvSpPr/>
          <p:nvPr/>
        </p:nvSpPr>
        <p:spPr>
          <a:xfrm>
            <a:off x="9501020" y="454448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9" name="Rectangle 228"/>
          <p:cNvSpPr/>
          <p:nvPr/>
        </p:nvSpPr>
        <p:spPr>
          <a:xfrm>
            <a:off x="10063966" y="453260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4" name="Rectangle 213"/>
          <p:cNvSpPr/>
          <p:nvPr/>
        </p:nvSpPr>
        <p:spPr>
          <a:xfrm>
            <a:off x="6123337" y="542072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5" name="Rectangle 214"/>
          <p:cNvSpPr/>
          <p:nvPr/>
        </p:nvSpPr>
        <p:spPr>
          <a:xfrm>
            <a:off x="6686284" y="54188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6" name="Rectangle 215"/>
          <p:cNvSpPr/>
          <p:nvPr/>
        </p:nvSpPr>
        <p:spPr>
          <a:xfrm>
            <a:off x="7249231" y="54188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7" name="Rectangle 216"/>
          <p:cNvSpPr/>
          <p:nvPr/>
        </p:nvSpPr>
        <p:spPr>
          <a:xfrm>
            <a:off x="7812179" y="541883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8" name="Rectangle 217"/>
          <p:cNvSpPr/>
          <p:nvPr/>
        </p:nvSpPr>
        <p:spPr>
          <a:xfrm>
            <a:off x="8375126" y="541883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9" name="Rectangle 218"/>
          <p:cNvSpPr/>
          <p:nvPr/>
        </p:nvSpPr>
        <p:spPr>
          <a:xfrm>
            <a:off x="8938073" y="54069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0" name="Rectangle 219"/>
          <p:cNvSpPr/>
          <p:nvPr/>
        </p:nvSpPr>
        <p:spPr>
          <a:xfrm>
            <a:off x="9501020" y="540101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21" name="Rectangle 220"/>
          <p:cNvSpPr/>
          <p:nvPr/>
        </p:nvSpPr>
        <p:spPr>
          <a:xfrm>
            <a:off x="10063966" y="538914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6" name="Rectangle 205"/>
          <p:cNvSpPr/>
          <p:nvPr/>
        </p:nvSpPr>
        <p:spPr>
          <a:xfrm>
            <a:off x="6123337" y="627726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7" name="Rectangle 206"/>
          <p:cNvSpPr/>
          <p:nvPr/>
        </p:nvSpPr>
        <p:spPr>
          <a:xfrm>
            <a:off x="6686284" y="62753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8" name="Rectangle 207"/>
          <p:cNvSpPr/>
          <p:nvPr/>
        </p:nvSpPr>
        <p:spPr>
          <a:xfrm>
            <a:off x="7249231" y="627536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9" name="Rectangle 208"/>
          <p:cNvSpPr/>
          <p:nvPr/>
        </p:nvSpPr>
        <p:spPr>
          <a:xfrm>
            <a:off x="7812179" y="627536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0" name="Rectangle 209"/>
          <p:cNvSpPr/>
          <p:nvPr/>
        </p:nvSpPr>
        <p:spPr>
          <a:xfrm>
            <a:off x="8375126" y="6275367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1" name="Rectangle 210"/>
          <p:cNvSpPr/>
          <p:nvPr/>
        </p:nvSpPr>
        <p:spPr>
          <a:xfrm>
            <a:off x="8938073" y="6263492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2" name="Rectangle 211"/>
          <p:cNvSpPr/>
          <p:nvPr/>
        </p:nvSpPr>
        <p:spPr>
          <a:xfrm>
            <a:off x="9501020" y="6257555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13" name="Rectangle 212"/>
          <p:cNvSpPr/>
          <p:nvPr/>
        </p:nvSpPr>
        <p:spPr>
          <a:xfrm>
            <a:off x="10063966" y="624568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8" name="Rectangle 197"/>
          <p:cNvSpPr/>
          <p:nvPr/>
        </p:nvSpPr>
        <p:spPr>
          <a:xfrm>
            <a:off x="6123337" y="7133800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199" name="Rectangle 198"/>
          <p:cNvSpPr/>
          <p:nvPr/>
        </p:nvSpPr>
        <p:spPr>
          <a:xfrm>
            <a:off x="6686284" y="713190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0" name="Rectangle 199"/>
          <p:cNvSpPr/>
          <p:nvPr/>
        </p:nvSpPr>
        <p:spPr>
          <a:xfrm>
            <a:off x="7249231" y="71319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1" name="Rectangle 200"/>
          <p:cNvSpPr/>
          <p:nvPr/>
        </p:nvSpPr>
        <p:spPr>
          <a:xfrm>
            <a:off x="7812179" y="7131904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2" name="Rectangle 201"/>
          <p:cNvSpPr/>
          <p:nvPr/>
        </p:nvSpPr>
        <p:spPr>
          <a:xfrm>
            <a:off x="8375126" y="7131903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3" name="Rectangle 202"/>
          <p:cNvSpPr/>
          <p:nvPr/>
        </p:nvSpPr>
        <p:spPr>
          <a:xfrm>
            <a:off x="8938073" y="7120028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4" name="Rectangle 203"/>
          <p:cNvSpPr/>
          <p:nvPr/>
        </p:nvSpPr>
        <p:spPr>
          <a:xfrm>
            <a:off x="9501020" y="7114091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205" name="Rectangle 204"/>
          <p:cNvSpPr/>
          <p:nvPr/>
        </p:nvSpPr>
        <p:spPr>
          <a:xfrm>
            <a:off x="10063966" y="7102216"/>
            <a:ext cx="477034" cy="724367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rgbClr val="7F7F7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675143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0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8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82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0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1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0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8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4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45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3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49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1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2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53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5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6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8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A75B1"/>
                                      </p:to>
                                    </p:animClr>
                                    <p:set>
                                      <p:cBhvr>
                                        <p:cTn id="61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2" dur="5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6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67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8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69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0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71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2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74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6FFA49"/>
                                      </p:to>
                                    </p:animClr>
                                    <p:set>
                                      <p:cBhvr>
                                        <p:cTn id="75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6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6" grpId="0" animBg="1"/>
      <p:bldP spid="276" grpId="0" animBg="1"/>
      <p:bldP spid="21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7" name="Group 716"/>
          <p:cNvGrpSpPr/>
          <p:nvPr/>
        </p:nvGrpSpPr>
        <p:grpSpPr>
          <a:xfrm>
            <a:off x="6337569" y="1967065"/>
            <a:ext cx="5334000" cy="5049905"/>
            <a:chOff x="1603375" y="-571500"/>
            <a:chExt cx="8937625" cy="8461596"/>
          </a:xfrm>
        </p:grpSpPr>
        <p:sp>
          <p:nvSpPr>
            <p:cNvPr id="557" name="Rectangle 556"/>
            <p:cNvSpPr/>
            <p:nvPr/>
          </p:nvSpPr>
          <p:spPr>
            <a:xfrm>
              <a:off x="1603375" y="-5063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8" name="Rectangle 557"/>
            <p:cNvSpPr/>
            <p:nvPr/>
          </p:nvSpPr>
          <p:spPr>
            <a:xfrm>
              <a:off x="2166322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59" name="Rectangle 558"/>
            <p:cNvSpPr/>
            <p:nvPr/>
          </p:nvSpPr>
          <p:spPr>
            <a:xfrm>
              <a:off x="2729269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0" name="Rectangle 559"/>
            <p:cNvSpPr/>
            <p:nvPr/>
          </p:nvSpPr>
          <p:spPr>
            <a:xfrm>
              <a:off x="3292217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1" name="Rectangle 560"/>
            <p:cNvSpPr/>
            <p:nvPr/>
          </p:nvSpPr>
          <p:spPr>
            <a:xfrm>
              <a:off x="3855164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2" name="Rectangle 561"/>
            <p:cNvSpPr/>
            <p:nvPr/>
          </p:nvSpPr>
          <p:spPr>
            <a:xfrm>
              <a:off x="4418111" y="-5200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3" name="Rectangle 562"/>
            <p:cNvSpPr/>
            <p:nvPr/>
          </p:nvSpPr>
          <p:spPr>
            <a:xfrm>
              <a:off x="4981058" y="-52601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4" name="Rectangle 563"/>
            <p:cNvSpPr/>
            <p:nvPr/>
          </p:nvSpPr>
          <p:spPr>
            <a:xfrm>
              <a:off x="5544004" y="-5378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5" name="Rectangle 564"/>
            <p:cNvSpPr/>
            <p:nvPr/>
          </p:nvSpPr>
          <p:spPr>
            <a:xfrm>
              <a:off x="1603375" y="3502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6" name="Rectangle 565"/>
            <p:cNvSpPr/>
            <p:nvPr/>
          </p:nvSpPr>
          <p:spPr>
            <a:xfrm>
              <a:off x="2166322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7" name="Rectangle 566"/>
            <p:cNvSpPr/>
            <p:nvPr/>
          </p:nvSpPr>
          <p:spPr>
            <a:xfrm>
              <a:off x="2729269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8" name="Rectangle 567"/>
            <p:cNvSpPr/>
            <p:nvPr/>
          </p:nvSpPr>
          <p:spPr>
            <a:xfrm>
              <a:off x="3292217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69" name="Rectangle 568"/>
            <p:cNvSpPr/>
            <p:nvPr/>
          </p:nvSpPr>
          <p:spPr>
            <a:xfrm>
              <a:off x="3855164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0" name="Rectangle 569"/>
            <p:cNvSpPr/>
            <p:nvPr/>
          </p:nvSpPr>
          <p:spPr>
            <a:xfrm>
              <a:off x="4418111" y="336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1" name="Rectangle 570"/>
            <p:cNvSpPr/>
            <p:nvPr/>
          </p:nvSpPr>
          <p:spPr>
            <a:xfrm>
              <a:off x="4981058" y="330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2" name="Rectangle 571"/>
            <p:cNvSpPr/>
            <p:nvPr/>
          </p:nvSpPr>
          <p:spPr>
            <a:xfrm>
              <a:off x="5544004" y="31864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3" name="Rectangle 572"/>
            <p:cNvSpPr/>
            <p:nvPr/>
          </p:nvSpPr>
          <p:spPr>
            <a:xfrm>
              <a:off x="1603375" y="120676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4" name="Rectangle 573"/>
            <p:cNvSpPr/>
            <p:nvPr/>
          </p:nvSpPr>
          <p:spPr>
            <a:xfrm>
              <a:off x="2166322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5" name="Rectangle 574"/>
            <p:cNvSpPr/>
            <p:nvPr/>
          </p:nvSpPr>
          <p:spPr>
            <a:xfrm>
              <a:off x="2729269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6" name="Rectangle 575"/>
            <p:cNvSpPr/>
            <p:nvPr/>
          </p:nvSpPr>
          <p:spPr>
            <a:xfrm>
              <a:off x="3292217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7" name="Rectangle 576"/>
            <p:cNvSpPr/>
            <p:nvPr/>
          </p:nvSpPr>
          <p:spPr>
            <a:xfrm>
              <a:off x="3855164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8" name="Rectangle 577"/>
            <p:cNvSpPr/>
            <p:nvPr/>
          </p:nvSpPr>
          <p:spPr>
            <a:xfrm>
              <a:off x="4418111" y="11929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79" name="Rectangle 578"/>
            <p:cNvSpPr/>
            <p:nvPr/>
          </p:nvSpPr>
          <p:spPr>
            <a:xfrm>
              <a:off x="4981058" y="11870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0" name="Rectangle 579"/>
            <p:cNvSpPr/>
            <p:nvPr/>
          </p:nvSpPr>
          <p:spPr>
            <a:xfrm>
              <a:off x="5544004" y="11751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1" name="Rectangle 580"/>
            <p:cNvSpPr/>
            <p:nvPr/>
          </p:nvSpPr>
          <p:spPr>
            <a:xfrm>
              <a:off x="1603375" y="20633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2" name="Rectangle 581"/>
            <p:cNvSpPr/>
            <p:nvPr/>
          </p:nvSpPr>
          <p:spPr>
            <a:xfrm>
              <a:off x="2166322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3" name="Rectangle 582"/>
            <p:cNvSpPr/>
            <p:nvPr/>
          </p:nvSpPr>
          <p:spPr>
            <a:xfrm>
              <a:off x="2729269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4" name="Rectangle 583"/>
            <p:cNvSpPr/>
            <p:nvPr/>
          </p:nvSpPr>
          <p:spPr>
            <a:xfrm>
              <a:off x="3292217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5" name="Rectangle 584"/>
            <p:cNvSpPr/>
            <p:nvPr/>
          </p:nvSpPr>
          <p:spPr>
            <a:xfrm>
              <a:off x="3855164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6" name="Rectangle 585"/>
            <p:cNvSpPr/>
            <p:nvPr/>
          </p:nvSpPr>
          <p:spPr>
            <a:xfrm>
              <a:off x="4418111" y="20495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7" name="Rectangle 586"/>
            <p:cNvSpPr/>
            <p:nvPr/>
          </p:nvSpPr>
          <p:spPr>
            <a:xfrm>
              <a:off x="4981058" y="20435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8" name="Rectangle 587"/>
            <p:cNvSpPr/>
            <p:nvPr/>
          </p:nvSpPr>
          <p:spPr>
            <a:xfrm>
              <a:off x="5544004" y="20317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89" name="Rectangle 588"/>
            <p:cNvSpPr/>
            <p:nvPr/>
          </p:nvSpPr>
          <p:spPr>
            <a:xfrm>
              <a:off x="1603375" y="291983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0" name="Rectangle 589"/>
            <p:cNvSpPr/>
            <p:nvPr/>
          </p:nvSpPr>
          <p:spPr>
            <a:xfrm>
              <a:off x="2166322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1" name="Rectangle 590"/>
            <p:cNvSpPr/>
            <p:nvPr/>
          </p:nvSpPr>
          <p:spPr>
            <a:xfrm>
              <a:off x="2729269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2" name="Rectangle 591"/>
            <p:cNvSpPr/>
            <p:nvPr/>
          </p:nvSpPr>
          <p:spPr>
            <a:xfrm>
              <a:off x="3292217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3" name="Rectangle 592"/>
            <p:cNvSpPr/>
            <p:nvPr/>
          </p:nvSpPr>
          <p:spPr>
            <a:xfrm>
              <a:off x="3855164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4" name="Rectangle 593"/>
            <p:cNvSpPr/>
            <p:nvPr/>
          </p:nvSpPr>
          <p:spPr>
            <a:xfrm>
              <a:off x="4418111" y="29060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5" name="Rectangle 594"/>
            <p:cNvSpPr/>
            <p:nvPr/>
          </p:nvSpPr>
          <p:spPr>
            <a:xfrm>
              <a:off x="4981058" y="29001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6" name="Rectangle 595"/>
            <p:cNvSpPr/>
            <p:nvPr/>
          </p:nvSpPr>
          <p:spPr>
            <a:xfrm>
              <a:off x="5544004" y="28882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7" name="Rectangle 596"/>
            <p:cNvSpPr/>
            <p:nvPr/>
          </p:nvSpPr>
          <p:spPr>
            <a:xfrm>
              <a:off x="6123337" y="-5399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8" name="Rectangle 597"/>
            <p:cNvSpPr/>
            <p:nvPr/>
          </p:nvSpPr>
          <p:spPr>
            <a:xfrm>
              <a:off x="6686284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599" name="Rectangle 598"/>
            <p:cNvSpPr/>
            <p:nvPr/>
          </p:nvSpPr>
          <p:spPr>
            <a:xfrm>
              <a:off x="7249231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0" name="Rectangle 599"/>
            <p:cNvSpPr/>
            <p:nvPr/>
          </p:nvSpPr>
          <p:spPr>
            <a:xfrm>
              <a:off x="7812179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1" name="Rectangle 600"/>
            <p:cNvSpPr/>
            <p:nvPr/>
          </p:nvSpPr>
          <p:spPr>
            <a:xfrm>
              <a:off x="8375126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2" name="Rectangle 601"/>
            <p:cNvSpPr/>
            <p:nvPr/>
          </p:nvSpPr>
          <p:spPr>
            <a:xfrm>
              <a:off x="8938073" y="-55368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3" name="Rectangle 602"/>
            <p:cNvSpPr/>
            <p:nvPr/>
          </p:nvSpPr>
          <p:spPr>
            <a:xfrm>
              <a:off x="9501020" y="-5596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4" name="Rectangle 603"/>
            <p:cNvSpPr/>
            <p:nvPr/>
          </p:nvSpPr>
          <p:spPr>
            <a:xfrm>
              <a:off x="10063966" y="-5715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5" name="Rectangle 604"/>
            <p:cNvSpPr/>
            <p:nvPr/>
          </p:nvSpPr>
          <p:spPr>
            <a:xfrm>
              <a:off x="6123337" y="3166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6" name="Rectangle 605"/>
            <p:cNvSpPr/>
            <p:nvPr/>
          </p:nvSpPr>
          <p:spPr>
            <a:xfrm>
              <a:off x="6686284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7" name="Rectangle 606"/>
            <p:cNvSpPr/>
            <p:nvPr/>
          </p:nvSpPr>
          <p:spPr>
            <a:xfrm>
              <a:off x="7249231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8" name="Rectangle 607"/>
            <p:cNvSpPr/>
            <p:nvPr/>
          </p:nvSpPr>
          <p:spPr>
            <a:xfrm>
              <a:off x="7812179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09" name="Rectangle 608"/>
            <p:cNvSpPr/>
            <p:nvPr/>
          </p:nvSpPr>
          <p:spPr>
            <a:xfrm>
              <a:off x="8375126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0" name="Rectangle 609"/>
            <p:cNvSpPr/>
            <p:nvPr/>
          </p:nvSpPr>
          <p:spPr>
            <a:xfrm>
              <a:off x="8938073" y="3028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1" name="Rectangle 610"/>
            <p:cNvSpPr/>
            <p:nvPr/>
          </p:nvSpPr>
          <p:spPr>
            <a:xfrm>
              <a:off x="9501020" y="29691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2" name="Rectangle 611"/>
            <p:cNvSpPr/>
            <p:nvPr/>
          </p:nvSpPr>
          <p:spPr>
            <a:xfrm>
              <a:off x="10063966" y="28503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3" name="Rectangle 612"/>
            <p:cNvSpPr/>
            <p:nvPr/>
          </p:nvSpPr>
          <p:spPr>
            <a:xfrm>
              <a:off x="6123337" y="11731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4" name="Rectangle 613"/>
            <p:cNvSpPr/>
            <p:nvPr/>
          </p:nvSpPr>
          <p:spPr>
            <a:xfrm>
              <a:off x="6686284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5" name="Rectangle 614"/>
            <p:cNvSpPr/>
            <p:nvPr/>
          </p:nvSpPr>
          <p:spPr>
            <a:xfrm>
              <a:off x="7249231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6" name="Rectangle 615"/>
            <p:cNvSpPr/>
            <p:nvPr/>
          </p:nvSpPr>
          <p:spPr>
            <a:xfrm>
              <a:off x="7812179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7" name="Rectangle 616"/>
            <p:cNvSpPr/>
            <p:nvPr/>
          </p:nvSpPr>
          <p:spPr>
            <a:xfrm>
              <a:off x="8375126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8" name="Rectangle 617"/>
            <p:cNvSpPr/>
            <p:nvPr/>
          </p:nvSpPr>
          <p:spPr>
            <a:xfrm>
              <a:off x="8938073" y="11593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19" name="Rectangle 618"/>
            <p:cNvSpPr/>
            <p:nvPr/>
          </p:nvSpPr>
          <p:spPr>
            <a:xfrm>
              <a:off x="9501020" y="11534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0" name="Rectangle 619"/>
            <p:cNvSpPr/>
            <p:nvPr/>
          </p:nvSpPr>
          <p:spPr>
            <a:xfrm>
              <a:off x="10063966" y="114157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1" name="Rectangle 620"/>
            <p:cNvSpPr/>
            <p:nvPr/>
          </p:nvSpPr>
          <p:spPr>
            <a:xfrm>
              <a:off x="6123337" y="202969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2" name="Rectangle 621"/>
            <p:cNvSpPr/>
            <p:nvPr/>
          </p:nvSpPr>
          <p:spPr>
            <a:xfrm>
              <a:off x="6686284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3" name="Rectangle 622"/>
            <p:cNvSpPr/>
            <p:nvPr/>
          </p:nvSpPr>
          <p:spPr>
            <a:xfrm>
              <a:off x="7249231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4" name="Rectangle 623"/>
            <p:cNvSpPr/>
            <p:nvPr/>
          </p:nvSpPr>
          <p:spPr>
            <a:xfrm>
              <a:off x="7812179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5" name="Rectangle 624"/>
            <p:cNvSpPr/>
            <p:nvPr/>
          </p:nvSpPr>
          <p:spPr>
            <a:xfrm>
              <a:off x="8375126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6" name="Rectangle 625"/>
            <p:cNvSpPr/>
            <p:nvPr/>
          </p:nvSpPr>
          <p:spPr>
            <a:xfrm>
              <a:off x="8938073" y="20159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7" name="Rectangle 626"/>
            <p:cNvSpPr/>
            <p:nvPr/>
          </p:nvSpPr>
          <p:spPr>
            <a:xfrm>
              <a:off x="9501020" y="20099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8" name="Rectangle 627"/>
            <p:cNvSpPr/>
            <p:nvPr/>
          </p:nvSpPr>
          <p:spPr>
            <a:xfrm>
              <a:off x="10063966" y="19981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29" name="Rectangle 628"/>
            <p:cNvSpPr/>
            <p:nvPr/>
          </p:nvSpPr>
          <p:spPr>
            <a:xfrm>
              <a:off x="6123337" y="28862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0" name="Rectangle 629"/>
            <p:cNvSpPr/>
            <p:nvPr/>
          </p:nvSpPr>
          <p:spPr>
            <a:xfrm>
              <a:off x="6686284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1" name="Rectangle 630"/>
            <p:cNvSpPr/>
            <p:nvPr/>
          </p:nvSpPr>
          <p:spPr>
            <a:xfrm>
              <a:off x="7249231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2" name="Rectangle 631"/>
            <p:cNvSpPr/>
            <p:nvPr/>
          </p:nvSpPr>
          <p:spPr>
            <a:xfrm>
              <a:off x="7812179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3" name="Rectangle 632"/>
            <p:cNvSpPr/>
            <p:nvPr/>
          </p:nvSpPr>
          <p:spPr>
            <a:xfrm>
              <a:off x="8375126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4" name="Rectangle 633"/>
            <p:cNvSpPr/>
            <p:nvPr/>
          </p:nvSpPr>
          <p:spPr>
            <a:xfrm>
              <a:off x="8938073" y="2872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5" name="Rectangle 634"/>
            <p:cNvSpPr/>
            <p:nvPr/>
          </p:nvSpPr>
          <p:spPr>
            <a:xfrm>
              <a:off x="9501020" y="2866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6" name="Rectangle 635"/>
            <p:cNvSpPr/>
            <p:nvPr/>
          </p:nvSpPr>
          <p:spPr>
            <a:xfrm>
              <a:off x="10063966" y="28546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7" name="Rectangle 636"/>
            <p:cNvSpPr/>
            <p:nvPr/>
          </p:nvSpPr>
          <p:spPr>
            <a:xfrm>
              <a:off x="1611865" y="373958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8" name="Rectangle 637"/>
            <p:cNvSpPr/>
            <p:nvPr/>
          </p:nvSpPr>
          <p:spPr>
            <a:xfrm>
              <a:off x="2174812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39" name="Rectangle 638"/>
            <p:cNvSpPr/>
            <p:nvPr/>
          </p:nvSpPr>
          <p:spPr>
            <a:xfrm>
              <a:off x="2737759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0" name="Rectangle 639"/>
            <p:cNvSpPr/>
            <p:nvPr/>
          </p:nvSpPr>
          <p:spPr>
            <a:xfrm>
              <a:off x="3300707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1" name="Rectangle 640"/>
            <p:cNvSpPr/>
            <p:nvPr/>
          </p:nvSpPr>
          <p:spPr>
            <a:xfrm>
              <a:off x="3863654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2" name="Rectangle 641"/>
            <p:cNvSpPr/>
            <p:nvPr/>
          </p:nvSpPr>
          <p:spPr>
            <a:xfrm>
              <a:off x="4426601" y="37258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3" name="Rectangle 642"/>
            <p:cNvSpPr/>
            <p:nvPr/>
          </p:nvSpPr>
          <p:spPr>
            <a:xfrm>
              <a:off x="4989548" y="371987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4" name="Rectangle 643"/>
            <p:cNvSpPr/>
            <p:nvPr/>
          </p:nvSpPr>
          <p:spPr>
            <a:xfrm>
              <a:off x="5552494" y="370799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5" name="Rectangle 644"/>
            <p:cNvSpPr/>
            <p:nvPr/>
          </p:nvSpPr>
          <p:spPr>
            <a:xfrm>
              <a:off x="1611865" y="45961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6" name="Rectangle 645"/>
            <p:cNvSpPr/>
            <p:nvPr/>
          </p:nvSpPr>
          <p:spPr>
            <a:xfrm>
              <a:off x="2174812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7" name="Rectangle 646"/>
            <p:cNvSpPr/>
            <p:nvPr/>
          </p:nvSpPr>
          <p:spPr>
            <a:xfrm>
              <a:off x="2737759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8" name="Rectangle 647"/>
            <p:cNvSpPr/>
            <p:nvPr/>
          </p:nvSpPr>
          <p:spPr>
            <a:xfrm>
              <a:off x="3300707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49" name="Rectangle 648"/>
            <p:cNvSpPr/>
            <p:nvPr/>
          </p:nvSpPr>
          <p:spPr>
            <a:xfrm>
              <a:off x="3863654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0" name="Rectangle 649"/>
            <p:cNvSpPr/>
            <p:nvPr/>
          </p:nvSpPr>
          <p:spPr>
            <a:xfrm>
              <a:off x="4426601" y="458234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1" name="Rectangle 650"/>
            <p:cNvSpPr/>
            <p:nvPr/>
          </p:nvSpPr>
          <p:spPr>
            <a:xfrm>
              <a:off x="4989548" y="45764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2" name="Rectangle 651"/>
            <p:cNvSpPr/>
            <p:nvPr/>
          </p:nvSpPr>
          <p:spPr>
            <a:xfrm>
              <a:off x="5552494" y="456453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3" name="Rectangle 652"/>
            <p:cNvSpPr/>
            <p:nvPr/>
          </p:nvSpPr>
          <p:spPr>
            <a:xfrm>
              <a:off x="1611865" y="54526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4" name="Rectangle 653"/>
            <p:cNvSpPr/>
            <p:nvPr/>
          </p:nvSpPr>
          <p:spPr>
            <a:xfrm>
              <a:off x="2174812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5" name="Rectangle 654"/>
            <p:cNvSpPr/>
            <p:nvPr/>
          </p:nvSpPr>
          <p:spPr>
            <a:xfrm>
              <a:off x="2737759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6" name="Rectangle 655"/>
            <p:cNvSpPr/>
            <p:nvPr/>
          </p:nvSpPr>
          <p:spPr>
            <a:xfrm>
              <a:off x="3300707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7" name="Rectangle 656"/>
            <p:cNvSpPr/>
            <p:nvPr/>
          </p:nvSpPr>
          <p:spPr>
            <a:xfrm>
              <a:off x="3863654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8" name="Rectangle 657"/>
            <p:cNvSpPr/>
            <p:nvPr/>
          </p:nvSpPr>
          <p:spPr>
            <a:xfrm>
              <a:off x="4426601" y="54388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59" name="Rectangle 658"/>
            <p:cNvSpPr/>
            <p:nvPr/>
          </p:nvSpPr>
          <p:spPr>
            <a:xfrm>
              <a:off x="4989548" y="54329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0" name="Rectangle 659"/>
            <p:cNvSpPr/>
            <p:nvPr/>
          </p:nvSpPr>
          <p:spPr>
            <a:xfrm>
              <a:off x="5552494" y="542107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1" name="Rectangle 660"/>
            <p:cNvSpPr/>
            <p:nvPr/>
          </p:nvSpPr>
          <p:spPr>
            <a:xfrm>
              <a:off x="1611865" y="63091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2" name="Rectangle 661"/>
            <p:cNvSpPr/>
            <p:nvPr/>
          </p:nvSpPr>
          <p:spPr>
            <a:xfrm>
              <a:off x="2174812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3" name="Rectangle 662"/>
            <p:cNvSpPr/>
            <p:nvPr/>
          </p:nvSpPr>
          <p:spPr>
            <a:xfrm>
              <a:off x="2737759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4" name="Rectangle 663"/>
            <p:cNvSpPr/>
            <p:nvPr/>
          </p:nvSpPr>
          <p:spPr>
            <a:xfrm>
              <a:off x="3300707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5" name="Rectangle 664"/>
            <p:cNvSpPr/>
            <p:nvPr/>
          </p:nvSpPr>
          <p:spPr>
            <a:xfrm>
              <a:off x="3863654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6" name="Rectangle 665"/>
            <p:cNvSpPr/>
            <p:nvPr/>
          </p:nvSpPr>
          <p:spPr>
            <a:xfrm>
              <a:off x="4426601" y="62954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7" name="Rectangle 666"/>
            <p:cNvSpPr/>
            <p:nvPr/>
          </p:nvSpPr>
          <p:spPr>
            <a:xfrm>
              <a:off x="4989548" y="62894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8" name="Rectangle 667"/>
            <p:cNvSpPr/>
            <p:nvPr/>
          </p:nvSpPr>
          <p:spPr>
            <a:xfrm>
              <a:off x="5552494" y="62776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69" name="Rectangle 668"/>
            <p:cNvSpPr/>
            <p:nvPr/>
          </p:nvSpPr>
          <p:spPr>
            <a:xfrm>
              <a:off x="1611865" y="716572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0" name="Rectangle 669"/>
            <p:cNvSpPr/>
            <p:nvPr/>
          </p:nvSpPr>
          <p:spPr>
            <a:xfrm>
              <a:off x="2174812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1" name="Rectangle 670"/>
            <p:cNvSpPr/>
            <p:nvPr/>
          </p:nvSpPr>
          <p:spPr>
            <a:xfrm>
              <a:off x="2737759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2" name="Rectangle 671"/>
            <p:cNvSpPr/>
            <p:nvPr/>
          </p:nvSpPr>
          <p:spPr>
            <a:xfrm>
              <a:off x="3300707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3" name="Rectangle 672"/>
            <p:cNvSpPr/>
            <p:nvPr/>
          </p:nvSpPr>
          <p:spPr>
            <a:xfrm>
              <a:off x="3863654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4" name="Rectangle 673"/>
            <p:cNvSpPr/>
            <p:nvPr/>
          </p:nvSpPr>
          <p:spPr>
            <a:xfrm>
              <a:off x="4426601" y="71519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5" name="Rectangle 674"/>
            <p:cNvSpPr/>
            <p:nvPr/>
          </p:nvSpPr>
          <p:spPr>
            <a:xfrm>
              <a:off x="4989548" y="71460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6" name="Rectangle 675"/>
            <p:cNvSpPr/>
            <p:nvPr/>
          </p:nvSpPr>
          <p:spPr>
            <a:xfrm>
              <a:off x="5552494" y="713414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7" name="Rectangle 676"/>
            <p:cNvSpPr/>
            <p:nvPr/>
          </p:nvSpPr>
          <p:spPr>
            <a:xfrm>
              <a:off x="6123337" y="370765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8" name="Rectangle 677"/>
            <p:cNvSpPr/>
            <p:nvPr/>
          </p:nvSpPr>
          <p:spPr>
            <a:xfrm>
              <a:off x="6686284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79" name="Rectangle 678"/>
            <p:cNvSpPr/>
            <p:nvPr/>
          </p:nvSpPr>
          <p:spPr>
            <a:xfrm>
              <a:off x="7249231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0" name="Rectangle 679"/>
            <p:cNvSpPr/>
            <p:nvPr/>
          </p:nvSpPr>
          <p:spPr>
            <a:xfrm>
              <a:off x="7812179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1" name="Rectangle 680"/>
            <p:cNvSpPr/>
            <p:nvPr/>
          </p:nvSpPr>
          <p:spPr>
            <a:xfrm>
              <a:off x="8375126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2" name="Rectangle 681"/>
            <p:cNvSpPr/>
            <p:nvPr/>
          </p:nvSpPr>
          <p:spPr>
            <a:xfrm>
              <a:off x="8938073" y="369388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3" name="Rectangle 682"/>
            <p:cNvSpPr/>
            <p:nvPr/>
          </p:nvSpPr>
          <p:spPr>
            <a:xfrm>
              <a:off x="9501020" y="368794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4" name="Rectangle 683"/>
            <p:cNvSpPr/>
            <p:nvPr/>
          </p:nvSpPr>
          <p:spPr>
            <a:xfrm>
              <a:off x="10063966" y="36760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5" name="Rectangle 684"/>
            <p:cNvSpPr/>
            <p:nvPr/>
          </p:nvSpPr>
          <p:spPr>
            <a:xfrm>
              <a:off x="6123337" y="45641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6" name="Rectangle 685"/>
            <p:cNvSpPr/>
            <p:nvPr/>
          </p:nvSpPr>
          <p:spPr>
            <a:xfrm>
              <a:off x="6686284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7" name="Rectangle 686"/>
            <p:cNvSpPr/>
            <p:nvPr/>
          </p:nvSpPr>
          <p:spPr>
            <a:xfrm>
              <a:off x="7249231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8" name="Rectangle 687"/>
            <p:cNvSpPr/>
            <p:nvPr/>
          </p:nvSpPr>
          <p:spPr>
            <a:xfrm>
              <a:off x="7812179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89" name="Rectangle 688"/>
            <p:cNvSpPr/>
            <p:nvPr/>
          </p:nvSpPr>
          <p:spPr>
            <a:xfrm>
              <a:off x="8375126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0" name="Rectangle 689"/>
            <p:cNvSpPr/>
            <p:nvPr/>
          </p:nvSpPr>
          <p:spPr>
            <a:xfrm>
              <a:off x="8938073" y="455041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1" name="Rectangle 690"/>
            <p:cNvSpPr/>
            <p:nvPr/>
          </p:nvSpPr>
          <p:spPr>
            <a:xfrm>
              <a:off x="9501020" y="45444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2" name="Rectangle 691"/>
            <p:cNvSpPr/>
            <p:nvPr/>
          </p:nvSpPr>
          <p:spPr>
            <a:xfrm>
              <a:off x="10063966" y="45326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3" name="Rectangle 692"/>
            <p:cNvSpPr/>
            <p:nvPr/>
          </p:nvSpPr>
          <p:spPr>
            <a:xfrm>
              <a:off x="6123337" y="542072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4" name="Rectangle 693"/>
            <p:cNvSpPr/>
            <p:nvPr/>
          </p:nvSpPr>
          <p:spPr>
            <a:xfrm>
              <a:off x="6686284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5" name="Rectangle 694"/>
            <p:cNvSpPr/>
            <p:nvPr/>
          </p:nvSpPr>
          <p:spPr>
            <a:xfrm>
              <a:off x="7249231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6" name="Rectangle 695"/>
            <p:cNvSpPr/>
            <p:nvPr/>
          </p:nvSpPr>
          <p:spPr>
            <a:xfrm>
              <a:off x="7812179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7" name="Rectangle 696"/>
            <p:cNvSpPr/>
            <p:nvPr/>
          </p:nvSpPr>
          <p:spPr>
            <a:xfrm>
              <a:off x="8375126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8" name="Rectangle 697"/>
            <p:cNvSpPr/>
            <p:nvPr/>
          </p:nvSpPr>
          <p:spPr>
            <a:xfrm>
              <a:off x="8938073" y="54069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99" name="Rectangle 698"/>
            <p:cNvSpPr/>
            <p:nvPr/>
          </p:nvSpPr>
          <p:spPr>
            <a:xfrm>
              <a:off x="9501020" y="540101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0" name="Rectangle 699"/>
            <p:cNvSpPr/>
            <p:nvPr/>
          </p:nvSpPr>
          <p:spPr>
            <a:xfrm>
              <a:off x="10063966" y="53891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1" name="Rectangle 700"/>
            <p:cNvSpPr/>
            <p:nvPr/>
          </p:nvSpPr>
          <p:spPr>
            <a:xfrm>
              <a:off x="6123337" y="627726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2" name="Rectangle 701"/>
            <p:cNvSpPr/>
            <p:nvPr/>
          </p:nvSpPr>
          <p:spPr>
            <a:xfrm>
              <a:off x="6686284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3" name="Rectangle 702"/>
            <p:cNvSpPr/>
            <p:nvPr/>
          </p:nvSpPr>
          <p:spPr>
            <a:xfrm>
              <a:off x="7249231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4" name="Rectangle 703"/>
            <p:cNvSpPr/>
            <p:nvPr/>
          </p:nvSpPr>
          <p:spPr>
            <a:xfrm>
              <a:off x="7812179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5" name="Rectangle 704"/>
            <p:cNvSpPr/>
            <p:nvPr/>
          </p:nvSpPr>
          <p:spPr>
            <a:xfrm>
              <a:off x="8375126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6" name="Rectangle 705"/>
            <p:cNvSpPr/>
            <p:nvPr/>
          </p:nvSpPr>
          <p:spPr>
            <a:xfrm>
              <a:off x="8938073" y="626349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7" name="Rectangle 706"/>
            <p:cNvSpPr/>
            <p:nvPr/>
          </p:nvSpPr>
          <p:spPr>
            <a:xfrm>
              <a:off x="9501020" y="62575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8" name="Rectangle 707"/>
            <p:cNvSpPr/>
            <p:nvPr/>
          </p:nvSpPr>
          <p:spPr>
            <a:xfrm>
              <a:off x="10063966" y="62456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09" name="Rectangle 708"/>
            <p:cNvSpPr/>
            <p:nvPr/>
          </p:nvSpPr>
          <p:spPr>
            <a:xfrm>
              <a:off x="6123337" y="71338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0" name="Rectangle 709"/>
            <p:cNvSpPr/>
            <p:nvPr/>
          </p:nvSpPr>
          <p:spPr>
            <a:xfrm>
              <a:off x="6686284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1" name="Rectangle 710"/>
            <p:cNvSpPr/>
            <p:nvPr/>
          </p:nvSpPr>
          <p:spPr>
            <a:xfrm>
              <a:off x="7249231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2" name="Rectangle 711"/>
            <p:cNvSpPr/>
            <p:nvPr/>
          </p:nvSpPr>
          <p:spPr>
            <a:xfrm>
              <a:off x="7812179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3" name="Rectangle 712"/>
            <p:cNvSpPr/>
            <p:nvPr/>
          </p:nvSpPr>
          <p:spPr>
            <a:xfrm>
              <a:off x="8375126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4" name="Rectangle 713"/>
            <p:cNvSpPr/>
            <p:nvPr/>
          </p:nvSpPr>
          <p:spPr>
            <a:xfrm>
              <a:off x="8938073" y="712002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5" name="Rectangle 714"/>
            <p:cNvSpPr/>
            <p:nvPr/>
          </p:nvSpPr>
          <p:spPr>
            <a:xfrm>
              <a:off x="9501020" y="71140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16" name="Rectangle 715"/>
            <p:cNvSpPr/>
            <p:nvPr/>
          </p:nvSpPr>
          <p:spPr>
            <a:xfrm>
              <a:off x="10063966" y="71022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grpSp>
        <p:nvGrpSpPr>
          <p:cNvPr id="718" name="Group 717"/>
          <p:cNvGrpSpPr/>
          <p:nvPr/>
        </p:nvGrpSpPr>
        <p:grpSpPr>
          <a:xfrm>
            <a:off x="570326" y="1967065"/>
            <a:ext cx="5334000" cy="5049905"/>
            <a:chOff x="1603375" y="-571500"/>
            <a:chExt cx="8937625" cy="8461596"/>
          </a:xfrm>
        </p:grpSpPr>
        <p:sp>
          <p:nvSpPr>
            <p:cNvPr id="719" name="Rectangle 718"/>
            <p:cNvSpPr/>
            <p:nvPr/>
          </p:nvSpPr>
          <p:spPr>
            <a:xfrm>
              <a:off x="1603375" y="-5063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0" name="Rectangle 719"/>
            <p:cNvSpPr/>
            <p:nvPr/>
          </p:nvSpPr>
          <p:spPr>
            <a:xfrm>
              <a:off x="2166322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1" name="Rectangle 720"/>
            <p:cNvSpPr/>
            <p:nvPr/>
          </p:nvSpPr>
          <p:spPr>
            <a:xfrm>
              <a:off x="2729269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2" name="Rectangle 721"/>
            <p:cNvSpPr/>
            <p:nvPr/>
          </p:nvSpPr>
          <p:spPr>
            <a:xfrm>
              <a:off x="3292217" y="-5082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3" name="Rectangle 722"/>
            <p:cNvSpPr/>
            <p:nvPr/>
          </p:nvSpPr>
          <p:spPr>
            <a:xfrm>
              <a:off x="3855164" y="-50820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4" name="Rectangle 723"/>
            <p:cNvSpPr/>
            <p:nvPr/>
          </p:nvSpPr>
          <p:spPr>
            <a:xfrm>
              <a:off x="4418111" y="-5200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5" name="Rectangle 724"/>
            <p:cNvSpPr/>
            <p:nvPr/>
          </p:nvSpPr>
          <p:spPr>
            <a:xfrm>
              <a:off x="4981058" y="-52601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6" name="Rectangle 725"/>
            <p:cNvSpPr/>
            <p:nvPr/>
          </p:nvSpPr>
          <p:spPr>
            <a:xfrm>
              <a:off x="5544004" y="-5378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7" name="Rectangle 726"/>
            <p:cNvSpPr/>
            <p:nvPr/>
          </p:nvSpPr>
          <p:spPr>
            <a:xfrm>
              <a:off x="1603375" y="3502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8" name="Rectangle 727"/>
            <p:cNvSpPr/>
            <p:nvPr/>
          </p:nvSpPr>
          <p:spPr>
            <a:xfrm>
              <a:off x="2166322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29" name="Rectangle 728"/>
            <p:cNvSpPr/>
            <p:nvPr/>
          </p:nvSpPr>
          <p:spPr>
            <a:xfrm>
              <a:off x="2729269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0" name="Rectangle 729"/>
            <p:cNvSpPr/>
            <p:nvPr/>
          </p:nvSpPr>
          <p:spPr>
            <a:xfrm>
              <a:off x="3292217" y="348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1" name="Rectangle 730"/>
            <p:cNvSpPr/>
            <p:nvPr/>
          </p:nvSpPr>
          <p:spPr>
            <a:xfrm>
              <a:off x="3855164" y="3483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2" name="Rectangle 731"/>
            <p:cNvSpPr/>
            <p:nvPr/>
          </p:nvSpPr>
          <p:spPr>
            <a:xfrm>
              <a:off x="4418111" y="336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3" name="Rectangle 732"/>
            <p:cNvSpPr/>
            <p:nvPr/>
          </p:nvSpPr>
          <p:spPr>
            <a:xfrm>
              <a:off x="4981058" y="330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4" name="Rectangle 733"/>
            <p:cNvSpPr/>
            <p:nvPr/>
          </p:nvSpPr>
          <p:spPr>
            <a:xfrm>
              <a:off x="5544004" y="31864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5" name="Rectangle 734"/>
            <p:cNvSpPr/>
            <p:nvPr/>
          </p:nvSpPr>
          <p:spPr>
            <a:xfrm>
              <a:off x="1603375" y="120676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6" name="Rectangle 735"/>
            <p:cNvSpPr/>
            <p:nvPr/>
          </p:nvSpPr>
          <p:spPr>
            <a:xfrm>
              <a:off x="2166322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7" name="Rectangle 736"/>
            <p:cNvSpPr/>
            <p:nvPr/>
          </p:nvSpPr>
          <p:spPr>
            <a:xfrm>
              <a:off x="2729269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8" name="Rectangle 737"/>
            <p:cNvSpPr/>
            <p:nvPr/>
          </p:nvSpPr>
          <p:spPr>
            <a:xfrm>
              <a:off x="3292217" y="120487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39" name="Rectangle 738"/>
            <p:cNvSpPr/>
            <p:nvPr/>
          </p:nvSpPr>
          <p:spPr>
            <a:xfrm>
              <a:off x="3855164" y="12048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0" name="Rectangle 739"/>
            <p:cNvSpPr/>
            <p:nvPr/>
          </p:nvSpPr>
          <p:spPr>
            <a:xfrm>
              <a:off x="4418111" y="11929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1" name="Rectangle 740"/>
            <p:cNvSpPr/>
            <p:nvPr/>
          </p:nvSpPr>
          <p:spPr>
            <a:xfrm>
              <a:off x="4981058" y="11870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2" name="Rectangle 741"/>
            <p:cNvSpPr/>
            <p:nvPr/>
          </p:nvSpPr>
          <p:spPr>
            <a:xfrm>
              <a:off x="5544004" y="11751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3" name="Rectangle 742"/>
            <p:cNvSpPr/>
            <p:nvPr/>
          </p:nvSpPr>
          <p:spPr>
            <a:xfrm>
              <a:off x="1603375" y="20633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4" name="Rectangle 743"/>
            <p:cNvSpPr/>
            <p:nvPr/>
          </p:nvSpPr>
          <p:spPr>
            <a:xfrm>
              <a:off x="2166322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5" name="Rectangle 744"/>
            <p:cNvSpPr/>
            <p:nvPr/>
          </p:nvSpPr>
          <p:spPr>
            <a:xfrm>
              <a:off x="2729269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6" name="Rectangle 745"/>
            <p:cNvSpPr/>
            <p:nvPr/>
          </p:nvSpPr>
          <p:spPr>
            <a:xfrm>
              <a:off x="3292217" y="20614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7" name="Rectangle 746"/>
            <p:cNvSpPr/>
            <p:nvPr/>
          </p:nvSpPr>
          <p:spPr>
            <a:xfrm>
              <a:off x="3855164" y="206140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8" name="Rectangle 747"/>
            <p:cNvSpPr/>
            <p:nvPr/>
          </p:nvSpPr>
          <p:spPr>
            <a:xfrm>
              <a:off x="4418111" y="20495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49" name="Rectangle 748"/>
            <p:cNvSpPr/>
            <p:nvPr/>
          </p:nvSpPr>
          <p:spPr>
            <a:xfrm>
              <a:off x="4981058" y="20435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0" name="Rectangle 749"/>
            <p:cNvSpPr/>
            <p:nvPr/>
          </p:nvSpPr>
          <p:spPr>
            <a:xfrm>
              <a:off x="5544004" y="20317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1" name="Rectangle 750"/>
            <p:cNvSpPr/>
            <p:nvPr/>
          </p:nvSpPr>
          <p:spPr>
            <a:xfrm>
              <a:off x="1603375" y="291983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2" name="Rectangle 751"/>
            <p:cNvSpPr/>
            <p:nvPr/>
          </p:nvSpPr>
          <p:spPr>
            <a:xfrm>
              <a:off x="2166322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3" name="Rectangle 752"/>
            <p:cNvSpPr/>
            <p:nvPr/>
          </p:nvSpPr>
          <p:spPr>
            <a:xfrm>
              <a:off x="2729269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4" name="Rectangle 753"/>
            <p:cNvSpPr/>
            <p:nvPr/>
          </p:nvSpPr>
          <p:spPr>
            <a:xfrm>
              <a:off x="3292217" y="29179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5" name="Rectangle 754"/>
            <p:cNvSpPr/>
            <p:nvPr/>
          </p:nvSpPr>
          <p:spPr>
            <a:xfrm>
              <a:off x="3855164" y="291794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6" name="Rectangle 755"/>
            <p:cNvSpPr/>
            <p:nvPr/>
          </p:nvSpPr>
          <p:spPr>
            <a:xfrm>
              <a:off x="4418111" y="29060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7" name="Rectangle 756"/>
            <p:cNvSpPr/>
            <p:nvPr/>
          </p:nvSpPr>
          <p:spPr>
            <a:xfrm>
              <a:off x="4981058" y="29001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8" name="Rectangle 757"/>
            <p:cNvSpPr/>
            <p:nvPr/>
          </p:nvSpPr>
          <p:spPr>
            <a:xfrm>
              <a:off x="5544004" y="28882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59" name="Rectangle 758"/>
            <p:cNvSpPr/>
            <p:nvPr/>
          </p:nvSpPr>
          <p:spPr>
            <a:xfrm>
              <a:off x="6123337" y="-5399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0" name="Rectangle 759"/>
            <p:cNvSpPr/>
            <p:nvPr/>
          </p:nvSpPr>
          <p:spPr>
            <a:xfrm>
              <a:off x="6686284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1" name="Rectangle 760"/>
            <p:cNvSpPr/>
            <p:nvPr/>
          </p:nvSpPr>
          <p:spPr>
            <a:xfrm>
              <a:off x="7249231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2" name="Rectangle 761"/>
            <p:cNvSpPr/>
            <p:nvPr/>
          </p:nvSpPr>
          <p:spPr>
            <a:xfrm>
              <a:off x="7812179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3" name="Rectangle 762"/>
            <p:cNvSpPr/>
            <p:nvPr/>
          </p:nvSpPr>
          <p:spPr>
            <a:xfrm>
              <a:off x="8375126" y="-54181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4" name="Rectangle 763"/>
            <p:cNvSpPr/>
            <p:nvPr/>
          </p:nvSpPr>
          <p:spPr>
            <a:xfrm>
              <a:off x="8938073" y="-55368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5" name="Rectangle 764"/>
            <p:cNvSpPr/>
            <p:nvPr/>
          </p:nvSpPr>
          <p:spPr>
            <a:xfrm>
              <a:off x="9501020" y="-5596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6" name="Rectangle 765"/>
            <p:cNvSpPr/>
            <p:nvPr/>
          </p:nvSpPr>
          <p:spPr>
            <a:xfrm>
              <a:off x="10063966" y="-5715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7" name="Rectangle 766"/>
            <p:cNvSpPr/>
            <p:nvPr/>
          </p:nvSpPr>
          <p:spPr>
            <a:xfrm>
              <a:off x="6123337" y="3166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8" name="Rectangle 767"/>
            <p:cNvSpPr/>
            <p:nvPr/>
          </p:nvSpPr>
          <p:spPr>
            <a:xfrm>
              <a:off x="6686284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69" name="Rectangle 768"/>
            <p:cNvSpPr/>
            <p:nvPr/>
          </p:nvSpPr>
          <p:spPr>
            <a:xfrm>
              <a:off x="7249231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0" name="Rectangle 769"/>
            <p:cNvSpPr/>
            <p:nvPr/>
          </p:nvSpPr>
          <p:spPr>
            <a:xfrm>
              <a:off x="7812179" y="31472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1" name="Rectangle 770"/>
            <p:cNvSpPr/>
            <p:nvPr/>
          </p:nvSpPr>
          <p:spPr>
            <a:xfrm>
              <a:off x="8375126" y="31472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2" name="Rectangle 771"/>
            <p:cNvSpPr/>
            <p:nvPr/>
          </p:nvSpPr>
          <p:spPr>
            <a:xfrm>
              <a:off x="8938073" y="3028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3" name="Rectangle 772"/>
            <p:cNvSpPr/>
            <p:nvPr/>
          </p:nvSpPr>
          <p:spPr>
            <a:xfrm>
              <a:off x="9501020" y="29691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4" name="Rectangle 773"/>
            <p:cNvSpPr/>
            <p:nvPr/>
          </p:nvSpPr>
          <p:spPr>
            <a:xfrm>
              <a:off x="10063966" y="28503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5" name="Rectangle 774"/>
            <p:cNvSpPr/>
            <p:nvPr/>
          </p:nvSpPr>
          <p:spPr>
            <a:xfrm>
              <a:off x="6123337" y="11731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6" name="Rectangle 775"/>
            <p:cNvSpPr/>
            <p:nvPr/>
          </p:nvSpPr>
          <p:spPr>
            <a:xfrm>
              <a:off x="6686284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7" name="Rectangle 776"/>
            <p:cNvSpPr/>
            <p:nvPr/>
          </p:nvSpPr>
          <p:spPr>
            <a:xfrm>
              <a:off x="7249231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8" name="Rectangle 777"/>
            <p:cNvSpPr/>
            <p:nvPr/>
          </p:nvSpPr>
          <p:spPr>
            <a:xfrm>
              <a:off x="7812179" y="117126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79" name="Rectangle 778"/>
            <p:cNvSpPr/>
            <p:nvPr/>
          </p:nvSpPr>
          <p:spPr>
            <a:xfrm>
              <a:off x="8375126" y="11712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0" name="Rectangle 779"/>
            <p:cNvSpPr/>
            <p:nvPr/>
          </p:nvSpPr>
          <p:spPr>
            <a:xfrm>
              <a:off x="8938073" y="11593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1" name="Rectangle 780"/>
            <p:cNvSpPr/>
            <p:nvPr/>
          </p:nvSpPr>
          <p:spPr>
            <a:xfrm>
              <a:off x="9501020" y="115344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2" name="Rectangle 781"/>
            <p:cNvSpPr/>
            <p:nvPr/>
          </p:nvSpPr>
          <p:spPr>
            <a:xfrm>
              <a:off x="10063966" y="114157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3" name="Rectangle 782"/>
            <p:cNvSpPr/>
            <p:nvPr/>
          </p:nvSpPr>
          <p:spPr>
            <a:xfrm>
              <a:off x="6123337" y="202969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4" name="Rectangle 783"/>
            <p:cNvSpPr/>
            <p:nvPr/>
          </p:nvSpPr>
          <p:spPr>
            <a:xfrm>
              <a:off x="6686284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5" name="Rectangle 784"/>
            <p:cNvSpPr/>
            <p:nvPr/>
          </p:nvSpPr>
          <p:spPr>
            <a:xfrm>
              <a:off x="7249231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6" name="Rectangle 785"/>
            <p:cNvSpPr/>
            <p:nvPr/>
          </p:nvSpPr>
          <p:spPr>
            <a:xfrm>
              <a:off x="7812179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7" name="Rectangle 786"/>
            <p:cNvSpPr/>
            <p:nvPr/>
          </p:nvSpPr>
          <p:spPr>
            <a:xfrm>
              <a:off x="8375126" y="202779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8" name="Rectangle 787"/>
            <p:cNvSpPr/>
            <p:nvPr/>
          </p:nvSpPr>
          <p:spPr>
            <a:xfrm>
              <a:off x="8938073" y="20159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89" name="Rectangle 788"/>
            <p:cNvSpPr/>
            <p:nvPr/>
          </p:nvSpPr>
          <p:spPr>
            <a:xfrm>
              <a:off x="9501020" y="20099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0" name="Rectangle 789"/>
            <p:cNvSpPr/>
            <p:nvPr/>
          </p:nvSpPr>
          <p:spPr>
            <a:xfrm>
              <a:off x="10063966" y="19981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1" name="Rectangle 790"/>
            <p:cNvSpPr/>
            <p:nvPr/>
          </p:nvSpPr>
          <p:spPr>
            <a:xfrm>
              <a:off x="6123337" y="28862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2" name="Rectangle 791"/>
            <p:cNvSpPr/>
            <p:nvPr/>
          </p:nvSpPr>
          <p:spPr>
            <a:xfrm>
              <a:off x="6686284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3" name="Rectangle 792"/>
            <p:cNvSpPr/>
            <p:nvPr/>
          </p:nvSpPr>
          <p:spPr>
            <a:xfrm>
              <a:off x="7249231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4" name="Rectangle 793"/>
            <p:cNvSpPr/>
            <p:nvPr/>
          </p:nvSpPr>
          <p:spPr>
            <a:xfrm>
              <a:off x="7812179" y="288433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5" name="Rectangle 794"/>
            <p:cNvSpPr/>
            <p:nvPr/>
          </p:nvSpPr>
          <p:spPr>
            <a:xfrm>
              <a:off x="8375126" y="28843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6" name="Rectangle 795"/>
            <p:cNvSpPr/>
            <p:nvPr/>
          </p:nvSpPr>
          <p:spPr>
            <a:xfrm>
              <a:off x="8938073" y="287245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7" name="Rectangle 796"/>
            <p:cNvSpPr/>
            <p:nvPr/>
          </p:nvSpPr>
          <p:spPr>
            <a:xfrm>
              <a:off x="9501020" y="28665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8" name="Rectangle 797"/>
            <p:cNvSpPr/>
            <p:nvPr/>
          </p:nvSpPr>
          <p:spPr>
            <a:xfrm>
              <a:off x="10063966" y="28546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799" name="Rectangle 798"/>
            <p:cNvSpPr/>
            <p:nvPr/>
          </p:nvSpPr>
          <p:spPr>
            <a:xfrm>
              <a:off x="1611865" y="373958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0" name="Rectangle 799"/>
            <p:cNvSpPr/>
            <p:nvPr/>
          </p:nvSpPr>
          <p:spPr>
            <a:xfrm>
              <a:off x="2174812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1" name="Rectangle 800"/>
            <p:cNvSpPr/>
            <p:nvPr/>
          </p:nvSpPr>
          <p:spPr>
            <a:xfrm>
              <a:off x="2737759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2" name="Rectangle 801"/>
            <p:cNvSpPr/>
            <p:nvPr/>
          </p:nvSpPr>
          <p:spPr>
            <a:xfrm>
              <a:off x="3300707" y="373768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3" name="Rectangle 802"/>
            <p:cNvSpPr/>
            <p:nvPr/>
          </p:nvSpPr>
          <p:spPr>
            <a:xfrm>
              <a:off x="3863654" y="373768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4" name="Rectangle 803"/>
            <p:cNvSpPr/>
            <p:nvPr/>
          </p:nvSpPr>
          <p:spPr>
            <a:xfrm>
              <a:off x="4426601" y="37258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5" name="Rectangle 804"/>
            <p:cNvSpPr/>
            <p:nvPr/>
          </p:nvSpPr>
          <p:spPr>
            <a:xfrm>
              <a:off x="4989548" y="371987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6" name="Rectangle 805"/>
            <p:cNvSpPr/>
            <p:nvPr/>
          </p:nvSpPr>
          <p:spPr>
            <a:xfrm>
              <a:off x="5552494" y="370799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7" name="Rectangle 806"/>
            <p:cNvSpPr/>
            <p:nvPr/>
          </p:nvSpPr>
          <p:spPr>
            <a:xfrm>
              <a:off x="1611865" y="45961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8" name="Rectangle 807"/>
            <p:cNvSpPr/>
            <p:nvPr/>
          </p:nvSpPr>
          <p:spPr>
            <a:xfrm>
              <a:off x="2174812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09" name="Rectangle 808"/>
            <p:cNvSpPr/>
            <p:nvPr/>
          </p:nvSpPr>
          <p:spPr>
            <a:xfrm>
              <a:off x="2737759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0" name="Rectangle 809"/>
            <p:cNvSpPr/>
            <p:nvPr/>
          </p:nvSpPr>
          <p:spPr>
            <a:xfrm>
              <a:off x="3300707" y="459422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1" name="Rectangle 810"/>
            <p:cNvSpPr/>
            <p:nvPr/>
          </p:nvSpPr>
          <p:spPr>
            <a:xfrm>
              <a:off x="3863654" y="459422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2" name="Rectangle 811"/>
            <p:cNvSpPr/>
            <p:nvPr/>
          </p:nvSpPr>
          <p:spPr>
            <a:xfrm>
              <a:off x="4426601" y="458234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3" name="Rectangle 812"/>
            <p:cNvSpPr/>
            <p:nvPr/>
          </p:nvSpPr>
          <p:spPr>
            <a:xfrm>
              <a:off x="4989548" y="457641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4" name="Rectangle 813"/>
            <p:cNvSpPr/>
            <p:nvPr/>
          </p:nvSpPr>
          <p:spPr>
            <a:xfrm>
              <a:off x="5552494" y="456453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5" name="Rectangle 814"/>
            <p:cNvSpPr/>
            <p:nvPr/>
          </p:nvSpPr>
          <p:spPr>
            <a:xfrm>
              <a:off x="1611865" y="54526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6" name="Rectangle 815"/>
            <p:cNvSpPr/>
            <p:nvPr/>
          </p:nvSpPr>
          <p:spPr>
            <a:xfrm>
              <a:off x="2174812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7" name="Rectangle 816"/>
            <p:cNvSpPr/>
            <p:nvPr/>
          </p:nvSpPr>
          <p:spPr>
            <a:xfrm>
              <a:off x="2737759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8" name="Rectangle 817"/>
            <p:cNvSpPr/>
            <p:nvPr/>
          </p:nvSpPr>
          <p:spPr>
            <a:xfrm>
              <a:off x="3300707" y="545076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19" name="Rectangle 818"/>
            <p:cNvSpPr/>
            <p:nvPr/>
          </p:nvSpPr>
          <p:spPr>
            <a:xfrm>
              <a:off x="3863654" y="545075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0" name="Rectangle 819"/>
            <p:cNvSpPr/>
            <p:nvPr/>
          </p:nvSpPr>
          <p:spPr>
            <a:xfrm>
              <a:off x="4426601" y="54388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1" name="Rectangle 820"/>
            <p:cNvSpPr/>
            <p:nvPr/>
          </p:nvSpPr>
          <p:spPr>
            <a:xfrm>
              <a:off x="4989548" y="543294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2" name="Rectangle 821"/>
            <p:cNvSpPr/>
            <p:nvPr/>
          </p:nvSpPr>
          <p:spPr>
            <a:xfrm>
              <a:off x="5552494" y="542107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3" name="Rectangle 822"/>
            <p:cNvSpPr/>
            <p:nvPr/>
          </p:nvSpPr>
          <p:spPr>
            <a:xfrm>
              <a:off x="1611865" y="63091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4" name="Rectangle 823"/>
            <p:cNvSpPr/>
            <p:nvPr/>
          </p:nvSpPr>
          <p:spPr>
            <a:xfrm>
              <a:off x="2174812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5" name="Rectangle 824"/>
            <p:cNvSpPr/>
            <p:nvPr/>
          </p:nvSpPr>
          <p:spPr>
            <a:xfrm>
              <a:off x="2737759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6" name="Rectangle 825"/>
            <p:cNvSpPr/>
            <p:nvPr/>
          </p:nvSpPr>
          <p:spPr>
            <a:xfrm>
              <a:off x="3300707" y="630729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7" name="Rectangle 826"/>
            <p:cNvSpPr/>
            <p:nvPr/>
          </p:nvSpPr>
          <p:spPr>
            <a:xfrm>
              <a:off x="3863654" y="630729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8" name="Rectangle 827"/>
            <p:cNvSpPr/>
            <p:nvPr/>
          </p:nvSpPr>
          <p:spPr>
            <a:xfrm>
              <a:off x="4426601" y="629542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29" name="Rectangle 828"/>
            <p:cNvSpPr/>
            <p:nvPr/>
          </p:nvSpPr>
          <p:spPr>
            <a:xfrm>
              <a:off x="4989548" y="628948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0" name="Rectangle 829"/>
            <p:cNvSpPr/>
            <p:nvPr/>
          </p:nvSpPr>
          <p:spPr>
            <a:xfrm>
              <a:off x="5552494" y="627761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1" name="Rectangle 830"/>
            <p:cNvSpPr/>
            <p:nvPr/>
          </p:nvSpPr>
          <p:spPr>
            <a:xfrm>
              <a:off x="1611865" y="716572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2" name="Rectangle 831"/>
            <p:cNvSpPr/>
            <p:nvPr/>
          </p:nvSpPr>
          <p:spPr>
            <a:xfrm>
              <a:off x="2174812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3" name="Rectangle 832"/>
            <p:cNvSpPr/>
            <p:nvPr/>
          </p:nvSpPr>
          <p:spPr>
            <a:xfrm>
              <a:off x="2737759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4" name="Rectangle 833"/>
            <p:cNvSpPr/>
            <p:nvPr/>
          </p:nvSpPr>
          <p:spPr>
            <a:xfrm>
              <a:off x="3300707" y="716383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5" name="Rectangle 834"/>
            <p:cNvSpPr/>
            <p:nvPr/>
          </p:nvSpPr>
          <p:spPr>
            <a:xfrm>
              <a:off x="3863654" y="716383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6" name="Rectangle 835"/>
            <p:cNvSpPr/>
            <p:nvPr/>
          </p:nvSpPr>
          <p:spPr>
            <a:xfrm>
              <a:off x="4426601" y="71519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7" name="Rectangle 836"/>
            <p:cNvSpPr/>
            <p:nvPr/>
          </p:nvSpPr>
          <p:spPr>
            <a:xfrm>
              <a:off x="4989548" y="714602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8" name="Rectangle 837"/>
            <p:cNvSpPr/>
            <p:nvPr/>
          </p:nvSpPr>
          <p:spPr>
            <a:xfrm>
              <a:off x="5552494" y="713414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39" name="Rectangle 838"/>
            <p:cNvSpPr/>
            <p:nvPr/>
          </p:nvSpPr>
          <p:spPr>
            <a:xfrm>
              <a:off x="6123337" y="370765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0" name="Rectangle 839"/>
            <p:cNvSpPr/>
            <p:nvPr/>
          </p:nvSpPr>
          <p:spPr>
            <a:xfrm>
              <a:off x="6686284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1" name="Rectangle 840"/>
            <p:cNvSpPr/>
            <p:nvPr/>
          </p:nvSpPr>
          <p:spPr>
            <a:xfrm>
              <a:off x="7249231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2" name="Rectangle 841"/>
            <p:cNvSpPr/>
            <p:nvPr/>
          </p:nvSpPr>
          <p:spPr>
            <a:xfrm>
              <a:off x="7812179" y="370575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3" name="Rectangle 842"/>
            <p:cNvSpPr/>
            <p:nvPr/>
          </p:nvSpPr>
          <p:spPr>
            <a:xfrm>
              <a:off x="8375126" y="370575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4" name="Rectangle 843"/>
            <p:cNvSpPr/>
            <p:nvPr/>
          </p:nvSpPr>
          <p:spPr>
            <a:xfrm>
              <a:off x="8938073" y="369388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5" name="Rectangle 844"/>
            <p:cNvSpPr/>
            <p:nvPr/>
          </p:nvSpPr>
          <p:spPr>
            <a:xfrm>
              <a:off x="9501020" y="368794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6" name="Rectangle 845"/>
            <p:cNvSpPr/>
            <p:nvPr/>
          </p:nvSpPr>
          <p:spPr>
            <a:xfrm>
              <a:off x="10063966" y="367606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7" name="Rectangle 846"/>
            <p:cNvSpPr/>
            <p:nvPr/>
          </p:nvSpPr>
          <p:spPr>
            <a:xfrm>
              <a:off x="6123337" y="45641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8" name="Rectangle 847"/>
            <p:cNvSpPr/>
            <p:nvPr/>
          </p:nvSpPr>
          <p:spPr>
            <a:xfrm>
              <a:off x="6686284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49" name="Rectangle 848"/>
            <p:cNvSpPr/>
            <p:nvPr/>
          </p:nvSpPr>
          <p:spPr>
            <a:xfrm>
              <a:off x="7249231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0" name="Rectangle 849"/>
            <p:cNvSpPr/>
            <p:nvPr/>
          </p:nvSpPr>
          <p:spPr>
            <a:xfrm>
              <a:off x="7812179" y="456229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1" name="Rectangle 850"/>
            <p:cNvSpPr/>
            <p:nvPr/>
          </p:nvSpPr>
          <p:spPr>
            <a:xfrm>
              <a:off x="8375126" y="456229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2" name="Rectangle 851"/>
            <p:cNvSpPr/>
            <p:nvPr/>
          </p:nvSpPr>
          <p:spPr>
            <a:xfrm>
              <a:off x="8938073" y="4550419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3" name="Rectangle 852"/>
            <p:cNvSpPr/>
            <p:nvPr/>
          </p:nvSpPr>
          <p:spPr>
            <a:xfrm>
              <a:off x="9501020" y="454448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4" name="Rectangle 853"/>
            <p:cNvSpPr/>
            <p:nvPr/>
          </p:nvSpPr>
          <p:spPr>
            <a:xfrm>
              <a:off x="10063966" y="453260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5" name="Rectangle 854"/>
            <p:cNvSpPr/>
            <p:nvPr/>
          </p:nvSpPr>
          <p:spPr>
            <a:xfrm>
              <a:off x="6123337" y="542072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6" name="Rectangle 855"/>
            <p:cNvSpPr/>
            <p:nvPr/>
          </p:nvSpPr>
          <p:spPr>
            <a:xfrm>
              <a:off x="6686284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7" name="Rectangle 856"/>
            <p:cNvSpPr/>
            <p:nvPr/>
          </p:nvSpPr>
          <p:spPr>
            <a:xfrm>
              <a:off x="7249231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8" name="Rectangle 857"/>
            <p:cNvSpPr/>
            <p:nvPr/>
          </p:nvSpPr>
          <p:spPr>
            <a:xfrm>
              <a:off x="7812179" y="541883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59" name="Rectangle 858"/>
            <p:cNvSpPr/>
            <p:nvPr/>
          </p:nvSpPr>
          <p:spPr>
            <a:xfrm>
              <a:off x="8375126" y="541883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0" name="Rectangle 859"/>
            <p:cNvSpPr/>
            <p:nvPr/>
          </p:nvSpPr>
          <p:spPr>
            <a:xfrm>
              <a:off x="8938073" y="54069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1" name="Rectangle 860"/>
            <p:cNvSpPr/>
            <p:nvPr/>
          </p:nvSpPr>
          <p:spPr>
            <a:xfrm>
              <a:off x="9501020" y="540101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2" name="Rectangle 861"/>
            <p:cNvSpPr/>
            <p:nvPr/>
          </p:nvSpPr>
          <p:spPr>
            <a:xfrm>
              <a:off x="10063966" y="538914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3" name="Rectangle 862"/>
            <p:cNvSpPr/>
            <p:nvPr/>
          </p:nvSpPr>
          <p:spPr>
            <a:xfrm>
              <a:off x="6123337" y="627726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4" name="Rectangle 863"/>
            <p:cNvSpPr/>
            <p:nvPr/>
          </p:nvSpPr>
          <p:spPr>
            <a:xfrm>
              <a:off x="6686284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5" name="Rectangle 864"/>
            <p:cNvSpPr/>
            <p:nvPr/>
          </p:nvSpPr>
          <p:spPr>
            <a:xfrm>
              <a:off x="7249231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6" name="Rectangle 865"/>
            <p:cNvSpPr/>
            <p:nvPr/>
          </p:nvSpPr>
          <p:spPr>
            <a:xfrm>
              <a:off x="7812179" y="627536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7" name="Rectangle 866"/>
            <p:cNvSpPr/>
            <p:nvPr/>
          </p:nvSpPr>
          <p:spPr>
            <a:xfrm>
              <a:off x="8375126" y="6275367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8" name="Rectangle 867"/>
            <p:cNvSpPr/>
            <p:nvPr/>
          </p:nvSpPr>
          <p:spPr>
            <a:xfrm>
              <a:off x="8938073" y="6263492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69" name="Rectangle 868"/>
            <p:cNvSpPr/>
            <p:nvPr/>
          </p:nvSpPr>
          <p:spPr>
            <a:xfrm>
              <a:off x="9501020" y="6257555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0" name="Rectangle 869"/>
            <p:cNvSpPr/>
            <p:nvPr/>
          </p:nvSpPr>
          <p:spPr>
            <a:xfrm>
              <a:off x="10063966" y="624568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1" name="Rectangle 870"/>
            <p:cNvSpPr/>
            <p:nvPr/>
          </p:nvSpPr>
          <p:spPr>
            <a:xfrm>
              <a:off x="6123337" y="7133800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2" name="Rectangle 871"/>
            <p:cNvSpPr/>
            <p:nvPr/>
          </p:nvSpPr>
          <p:spPr>
            <a:xfrm>
              <a:off x="6686284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3" name="Rectangle 872"/>
            <p:cNvSpPr/>
            <p:nvPr/>
          </p:nvSpPr>
          <p:spPr>
            <a:xfrm>
              <a:off x="7249231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4" name="Rectangle 873"/>
            <p:cNvSpPr/>
            <p:nvPr/>
          </p:nvSpPr>
          <p:spPr>
            <a:xfrm>
              <a:off x="7812179" y="7131904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5" name="Rectangle 874"/>
            <p:cNvSpPr/>
            <p:nvPr/>
          </p:nvSpPr>
          <p:spPr>
            <a:xfrm>
              <a:off x="8375126" y="7131903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6" name="Rectangle 875"/>
            <p:cNvSpPr/>
            <p:nvPr/>
          </p:nvSpPr>
          <p:spPr>
            <a:xfrm>
              <a:off x="8938073" y="7120028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7" name="Rectangle 876"/>
            <p:cNvSpPr/>
            <p:nvPr/>
          </p:nvSpPr>
          <p:spPr>
            <a:xfrm>
              <a:off x="9501020" y="7114091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878" name="Rectangle 877"/>
            <p:cNvSpPr/>
            <p:nvPr/>
          </p:nvSpPr>
          <p:spPr>
            <a:xfrm>
              <a:off x="10063966" y="7102216"/>
              <a:ext cx="477034" cy="724367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</p:grpSp>
      <p:sp>
        <p:nvSpPr>
          <p:cNvPr id="880" name="TextBox 879"/>
          <p:cNvSpPr txBox="1"/>
          <p:nvPr/>
        </p:nvSpPr>
        <p:spPr>
          <a:xfrm>
            <a:off x="542781" y="658964"/>
            <a:ext cx="5389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CLEAN DATA</a:t>
            </a:r>
            <a:endParaRPr lang="en-US" sz="3600" dirty="0"/>
          </a:p>
        </p:txBody>
      </p:sp>
      <p:sp>
        <p:nvSpPr>
          <p:cNvPr id="882" name="TextBox 881"/>
          <p:cNvSpPr txBox="1"/>
          <p:nvPr/>
        </p:nvSpPr>
        <p:spPr>
          <a:xfrm>
            <a:off x="6310024" y="658964"/>
            <a:ext cx="5389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/>
              <a:t>REPLACED-MISSING DATA</a:t>
            </a:r>
            <a:endParaRPr lang="en-US" sz="3600" dirty="0"/>
          </a:p>
        </p:txBody>
      </p:sp>
      <p:sp>
        <p:nvSpPr>
          <p:cNvPr id="883" name="TextBox 882"/>
          <p:cNvSpPr txBox="1"/>
          <p:nvPr/>
        </p:nvSpPr>
        <p:spPr>
          <a:xfrm>
            <a:off x="542781" y="1247783"/>
            <a:ext cx="538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11,889 Examples</a:t>
            </a:r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884" name="TextBox 883"/>
          <p:cNvSpPr txBox="1"/>
          <p:nvPr/>
        </p:nvSpPr>
        <p:spPr>
          <a:xfrm>
            <a:off x="6283181" y="1247783"/>
            <a:ext cx="5389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tx2"/>
                </a:solidFill>
              </a:rPr>
              <a:t>17,240 Examples</a:t>
            </a:r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171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Experiment SETUP</a:t>
            </a:r>
            <a:endParaRPr lang="en-US" sz="8800" dirty="0"/>
          </a:p>
        </p:txBody>
      </p:sp>
      <p:sp>
        <p:nvSpPr>
          <p:cNvPr id="13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MODEL TREE &amp; NEURAL NETWORK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021032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ctrTitle"/>
          </p:nvPr>
        </p:nvSpPr>
        <p:spPr>
          <a:xfrm>
            <a:off x="1876424" y="926098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Model Tree</a:t>
            </a:r>
            <a:endParaRPr lang="en-US" sz="8800" dirty="0"/>
          </a:p>
        </p:txBody>
      </p:sp>
      <p:sp>
        <p:nvSpPr>
          <p:cNvPr id="6" name="Subtitle 1"/>
          <p:cNvSpPr>
            <a:spLocks noGrp="1"/>
          </p:cNvSpPr>
          <p:nvPr>
            <p:ph type="subTitle" idx="1"/>
          </p:nvPr>
        </p:nvSpPr>
        <p:spPr>
          <a:xfrm>
            <a:off x="1876424" y="3324958"/>
            <a:ext cx="8791575" cy="165576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dirty="0" smtClean="0"/>
              <a:t>adapted decision tree with</a:t>
            </a:r>
          </a:p>
          <a:p>
            <a:pPr>
              <a:lnSpc>
                <a:spcPct val="90000"/>
              </a:lnSpc>
            </a:pPr>
            <a:r>
              <a:rPr lang="en-US" sz="3600" dirty="0" smtClean="0"/>
              <a:t>leaf node linear models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65969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9980758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OVERVIEW</a:t>
            </a:r>
            <a:endParaRPr lang="en-US" sz="8800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57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3-04-17 at 9.28.5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4195"/>
            <a:ext cx="15257405" cy="390762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38735" y="854363"/>
            <a:ext cx="11164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MODEL TREE CONFIGURATION </a:t>
            </a:r>
            <a:endParaRPr lang="en-US" sz="4800" dirty="0"/>
          </a:p>
        </p:txBody>
      </p:sp>
      <p:pic>
        <p:nvPicPr>
          <p:cNvPr id="6" name="Picture 5" descr="Screen Shot 2013-04-17 at 9.33.2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818" y="3745843"/>
            <a:ext cx="10714182" cy="225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79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5334000" y="277086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484092" y="796631"/>
            <a:ext cx="1195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isWeekend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7" name="Straight Connector 6"/>
          <p:cNvCxnSpPr>
            <a:stCxn id="2" idx="3"/>
            <a:endCxn id="21" idx="7"/>
          </p:cNvCxnSpPr>
          <p:nvPr/>
        </p:nvCxnSpPr>
        <p:spPr>
          <a:xfrm flipH="1">
            <a:off x="3353433" y="1538483"/>
            <a:ext cx="2196988" cy="342787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2" idx="5"/>
            <a:endCxn id="22" idx="1"/>
          </p:cNvCxnSpPr>
          <p:nvPr/>
        </p:nvCxnSpPr>
        <p:spPr>
          <a:xfrm>
            <a:off x="6595397" y="1538483"/>
            <a:ext cx="2203915" cy="345097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089400" y="1272305"/>
            <a:ext cx="487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yes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613074" y="1274614"/>
            <a:ext cx="401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2092036" y="1664849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2" name="Oval 21"/>
          <p:cNvSpPr/>
          <p:nvPr/>
        </p:nvSpPr>
        <p:spPr>
          <a:xfrm>
            <a:off x="8582891" y="1667159"/>
            <a:ext cx="1477818" cy="147781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276764" y="2219031"/>
            <a:ext cx="1106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MPAA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Oval 25"/>
          <p:cNvSpPr/>
          <p:nvPr/>
        </p:nvSpPr>
        <p:spPr>
          <a:xfrm>
            <a:off x="1078344" y="3641431"/>
            <a:ext cx="965201" cy="96520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7" name="Oval 26"/>
          <p:cNvSpPr/>
          <p:nvPr/>
        </p:nvSpPr>
        <p:spPr>
          <a:xfrm>
            <a:off x="3632198" y="3632195"/>
            <a:ext cx="965201" cy="96520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09801" y="3121891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</a:rPr>
              <a:t>…</a:t>
            </a:r>
            <a:endParaRPr lang="en-US" sz="8000" dirty="0">
              <a:solidFill>
                <a:schemeClr val="accent2"/>
              </a:solidFill>
            </a:endParaRPr>
          </a:p>
        </p:txBody>
      </p:sp>
      <p:cxnSp>
        <p:nvCxnSpPr>
          <p:cNvPr id="29" name="Straight Connector 28"/>
          <p:cNvCxnSpPr>
            <a:stCxn id="21" idx="3"/>
            <a:endCxn id="26" idx="7"/>
          </p:cNvCxnSpPr>
          <p:nvPr/>
        </p:nvCxnSpPr>
        <p:spPr>
          <a:xfrm flipH="1">
            <a:off x="1902195" y="2926246"/>
            <a:ext cx="406262" cy="856535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21" idx="5"/>
            <a:endCxn id="27" idx="1"/>
          </p:cNvCxnSpPr>
          <p:nvPr/>
        </p:nvCxnSpPr>
        <p:spPr>
          <a:xfrm>
            <a:off x="3353433" y="2926246"/>
            <a:ext cx="420115" cy="84729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155699" y="3964705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Country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709553" y="395546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Genres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8756073" y="2209794"/>
            <a:ext cx="11060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MPAA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3" name="Oval 52"/>
          <p:cNvSpPr/>
          <p:nvPr/>
        </p:nvSpPr>
        <p:spPr>
          <a:xfrm>
            <a:off x="7557653" y="3632194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10111507" y="3622958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8689110" y="3112654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solidFill>
                  <a:schemeClr val="accent2"/>
                </a:solidFill>
              </a:rPr>
              <a:t>…</a:t>
            </a:r>
            <a:endParaRPr lang="en-US" sz="8000" dirty="0">
              <a:solidFill>
                <a:schemeClr val="accent2"/>
              </a:solidFill>
            </a:endParaRPr>
          </a:p>
        </p:txBody>
      </p:sp>
      <p:cxnSp>
        <p:nvCxnSpPr>
          <p:cNvPr id="56" name="Straight Connector 55"/>
          <p:cNvCxnSpPr>
            <a:stCxn id="22" idx="3"/>
            <a:endCxn id="53" idx="7"/>
          </p:cNvCxnSpPr>
          <p:nvPr/>
        </p:nvCxnSpPr>
        <p:spPr>
          <a:xfrm flipH="1">
            <a:off x="8381504" y="2928556"/>
            <a:ext cx="417808" cy="844988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2" idx="5"/>
            <a:endCxn id="54" idx="1"/>
          </p:cNvCxnSpPr>
          <p:nvPr/>
        </p:nvCxnSpPr>
        <p:spPr>
          <a:xfrm>
            <a:off x="9844288" y="2928556"/>
            <a:ext cx="408569" cy="835752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7635008" y="395546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Director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0188862" y="3957779"/>
            <a:ext cx="8104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Genres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609437" y="3017978"/>
            <a:ext cx="3626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701473" y="304337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4" name="Oval 63"/>
          <p:cNvSpPr/>
          <p:nvPr/>
        </p:nvSpPr>
        <p:spPr>
          <a:xfrm>
            <a:off x="1960416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X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5" name="Oval 64"/>
          <p:cNvSpPr/>
          <p:nvPr/>
        </p:nvSpPr>
        <p:spPr>
          <a:xfrm>
            <a:off x="3631043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66" name="Oval 65"/>
          <p:cNvSpPr/>
          <p:nvPr/>
        </p:nvSpPr>
        <p:spPr>
          <a:xfrm>
            <a:off x="5301671" y="5357085"/>
            <a:ext cx="965201" cy="965201"/>
          </a:xfrm>
          <a:prstGeom prst="ellipse">
            <a:avLst/>
          </a:prstGeom>
          <a:solidFill>
            <a:srgbClr val="E1850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Z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2904837" y="5398654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…</a:t>
            </a:r>
            <a:endParaRPr lang="en-US" sz="4000" dirty="0">
              <a:solidFill>
                <a:schemeClr val="accent2"/>
              </a:solidFill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581237" y="5398654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chemeClr val="accent2"/>
                </a:solidFill>
              </a:rPr>
              <a:t>…</a:t>
            </a:r>
            <a:endParaRPr lang="en-US" sz="4000" dirty="0">
              <a:solidFill>
                <a:schemeClr val="accent2"/>
              </a:solidFill>
            </a:endParaRPr>
          </a:p>
        </p:txBody>
      </p:sp>
      <p:cxnSp>
        <p:nvCxnSpPr>
          <p:cNvPr id="69" name="Straight Connector 68"/>
          <p:cNvCxnSpPr>
            <a:stCxn id="27" idx="5"/>
            <a:endCxn id="66" idx="1"/>
          </p:cNvCxnSpPr>
          <p:nvPr/>
        </p:nvCxnSpPr>
        <p:spPr>
          <a:xfrm>
            <a:off x="4456049" y="4456046"/>
            <a:ext cx="986972" cy="10423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>
            <a:stCxn id="27" idx="4"/>
            <a:endCxn id="65" idx="0"/>
          </p:cNvCxnSpPr>
          <p:nvPr/>
        </p:nvCxnSpPr>
        <p:spPr>
          <a:xfrm flipH="1">
            <a:off x="4113644" y="4597396"/>
            <a:ext cx="1155" cy="7596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27" idx="3"/>
            <a:endCxn id="64" idx="7"/>
          </p:cNvCxnSpPr>
          <p:nvPr/>
        </p:nvCxnSpPr>
        <p:spPr>
          <a:xfrm flipH="1">
            <a:off x="2784267" y="4456046"/>
            <a:ext cx="989281" cy="1042389"/>
          </a:xfrm>
          <a:prstGeom prst="line">
            <a:avLst/>
          </a:prstGeom>
          <a:ln w="28575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2422236" y="4696687"/>
            <a:ext cx="80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Drama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3371274" y="4895268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Horror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091544" y="4687451"/>
            <a:ext cx="813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Thriller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29784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2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100"/>
                                      </p:to>
                                    </p:animClr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003849" cy="2387600"/>
          </a:xfrm>
        </p:spPr>
        <p:txBody>
          <a:bodyPr>
            <a:normAutofit/>
          </a:bodyPr>
          <a:lstStyle/>
          <a:p>
            <a:r>
              <a:rPr lang="en-US" sz="8800" dirty="0" smtClean="0"/>
              <a:t>HIGH Cardinality</a:t>
            </a:r>
            <a:endParaRPr lang="en-US" sz="8800" dirty="0"/>
          </a:p>
        </p:txBody>
      </p:sp>
      <p:sp>
        <p:nvSpPr>
          <p:cNvPr id="8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Lots and lots of actors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214330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1460149"/>
              </p:ext>
            </p:extLst>
          </p:nvPr>
        </p:nvGraphicFramePr>
        <p:xfrm>
          <a:off x="1137557" y="427182"/>
          <a:ext cx="9906000" cy="51146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8106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10315576" cy="2387600"/>
          </a:xfrm>
        </p:spPr>
        <p:txBody>
          <a:bodyPr>
            <a:normAutofit/>
          </a:bodyPr>
          <a:lstStyle/>
          <a:p>
            <a:r>
              <a:rPr lang="en-US" sz="6000" dirty="0" smtClean="0"/>
              <a:t>Artificial neural network</a:t>
            </a:r>
            <a:endParaRPr lang="en-US" sz="6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411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3929" y="304859"/>
            <a:ext cx="9905998" cy="1478570"/>
          </a:xfrm>
        </p:spPr>
        <p:txBody>
          <a:bodyPr/>
          <a:lstStyle/>
          <a:p>
            <a:r>
              <a:rPr lang="en-US" dirty="0" smtClean="0"/>
              <a:t>Actor, writer, director score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06295" y="1668250"/>
            <a:ext cx="2821786" cy="4908719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Unable to split all the nominal features into an N set of binary values</a:t>
            </a:r>
          </a:p>
          <a:p>
            <a:pPr marL="0" indent="0">
              <a:buNone/>
            </a:pPr>
            <a:r>
              <a:rPr lang="en-US" dirty="0" smtClean="0"/>
              <a:t>Score is weighted by the participant’s rank in the film (e.g. lead actor gets high weight)</a:t>
            </a:r>
            <a:endParaRPr lang="en-US" dirty="0"/>
          </a:p>
        </p:txBody>
      </p:sp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1697776107"/>
              </p:ext>
            </p:extLst>
          </p:nvPr>
        </p:nvGraphicFramePr>
        <p:xfrm>
          <a:off x="-450673" y="1439333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69159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Weka</a:t>
            </a:r>
            <a:r>
              <a:rPr lang="en-US" dirty="0" smtClean="0"/>
              <a:t>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Momentum</a:t>
            </a:r>
          </a:p>
          <a:p>
            <a:r>
              <a:rPr lang="en-US" dirty="0" smtClean="0"/>
              <a:t>Hidden layers, number of neurons</a:t>
            </a:r>
          </a:p>
          <a:p>
            <a:r>
              <a:rPr lang="en-US" dirty="0" smtClean="0"/>
              <a:t>Learning rate</a:t>
            </a:r>
          </a:p>
          <a:p>
            <a:endParaRPr lang="en-US" dirty="0"/>
          </a:p>
        </p:txBody>
      </p:sp>
      <p:pic>
        <p:nvPicPr>
          <p:cNvPr id="1028" name="Picture 4" descr="http://bote.wikidot.com/local--resized-images/weka-installation/Weka_startup.bmp/mediu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872" y="2006061"/>
            <a:ext cx="4571539" cy="3069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84126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Results and interpretation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59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3144454"/>
              </p:ext>
            </p:extLst>
          </p:nvPr>
        </p:nvGraphicFramePr>
        <p:xfrm>
          <a:off x="554181" y="369455"/>
          <a:ext cx="11037455" cy="61075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1053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560300"/>
            <a:ext cx="8791575" cy="2387600"/>
          </a:xfrm>
        </p:spPr>
        <p:txBody>
          <a:bodyPr/>
          <a:lstStyle/>
          <a:p>
            <a:r>
              <a:rPr lang="en-US" dirty="0" smtClean="0"/>
              <a:t>baseline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2704285" cy="1631813"/>
          </a:xfrm>
        </p:spPr>
        <p:txBody>
          <a:bodyPr/>
          <a:lstStyle/>
          <a:p>
            <a:r>
              <a:rPr lang="en-US" b="1" u="sng" dirty="0" smtClean="0"/>
              <a:t>clean data </a:t>
            </a:r>
          </a:p>
          <a:p>
            <a:r>
              <a:rPr lang="en-US" dirty="0" smtClean="0"/>
              <a:t>Average:  6.3869</a:t>
            </a:r>
          </a:p>
          <a:p>
            <a:r>
              <a:rPr lang="en-US" dirty="0" smtClean="0"/>
              <a:t>RMS: 1.0452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23838" y="3739729"/>
            <a:ext cx="3842157" cy="33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381895" y="3598727"/>
            <a:ext cx="3023873" cy="2681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 smtClean="0"/>
              <a:t>Replaced-missing data</a:t>
            </a:r>
          </a:p>
          <a:p>
            <a:r>
              <a:rPr lang="en-US" dirty="0" smtClean="0"/>
              <a:t>Average:  6.4241</a:t>
            </a:r>
          </a:p>
          <a:p>
            <a:r>
              <a:rPr lang="en-US" dirty="0" err="1" smtClean="0"/>
              <a:t>Rms</a:t>
            </a:r>
            <a:r>
              <a:rPr lang="en-US" dirty="0" smtClean="0"/>
              <a:t>: 1.0813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876424" y="3011648"/>
            <a:ext cx="7720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Average rating across the entire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921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predict movie ratings?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3" y="2249487"/>
            <a:ext cx="5343278" cy="3541714"/>
          </a:xfrm>
        </p:spPr>
        <p:txBody>
          <a:bodyPr>
            <a:normAutofit/>
          </a:bodyPr>
          <a:lstStyle/>
          <a:p>
            <a:r>
              <a:rPr lang="en-US" dirty="0" smtClean="0"/>
              <a:t>Theoretically you could predict the success of an arbitrary movie prior to its production</a:t>
            </a:r>
          </a:p>
          <a:p>
            <a:r>
              <a:rPr lang="en-US" dirty="0" smtClean="0"/>
              <a:t>You can prevent big failures at the box office and give the films with the most potential the best financing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30" name="Picture 6" descr="http://careerservices.lafayette.edu/files/2013/02/bag_of_mone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9437" y="1889511"/>
            <a:ext cx="3392971" cy="4343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92570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 tree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2704285" cy="2379312"/>
          </a:xfrm>
        </p:spPr>
        <p:txBody>
          <a:bodyPr>
            <a:normAutofit/>
          </a:bodyPr>
          <a:lstStyle/>
          <a:p>
            <a:r>
              <a:rPr lang="en-US" b="1" u="sng" dirty="0" smtClean="0"/>
              <a:t>Clean dat</a:t>
            </a:r>
            <a:r>
              <a:rPr lang="en-US" b="1" u="sng" dirty="0"/>
              <a:t>a</a:t>
            </a:r>
            <a:endParaRPr lang="en-US" b="1" u="sng" dirty="0" smtClean="0"/>
          </a:p>
          <a:p>
            <a:r>
              <a:rPr lang="en-US" dirty="0" smtClean="0"/>
              <a:t>RMS: 0.931</a:t>
            </a:r>
          </a:p>
          <a:p>
            <a:r>
              <a:rPr lang="en-US" dirty="0"/>
              <a:t>Min. subset size of 10</a:t>
            </a:r>
          </a:p>
          <a:p>
            <a:r>
              <a:rPr lang="en-US" dirty="0"/>
              <a:t>Min. deviation of 0.5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39948" y="3706173"/>
            <a:ext cx="3842157" cy="33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407063" y="3602038"/>
            <a:ext cx="3200042" cy="2681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 smtClean="0"/>
              <a:t>Replaced-missing data</a:t>
            </a:r>
          </a:p>
          <a:p>
            <a:r>
              <a:rPr lang="en-US" dirty="0" err="1" smtClean="0"/>
              <a:t>Rms</a:t>
            </a:r>
            <a:r>
              <a:rPr lang="en-US" dirty="0" smtClean="0"/>
              <a:t>: 0.992</a:t>
            </a:r>
          </a:p>
          <a:p>
            <a:r>
              <a:rPr lang="en-US" dirty="0" smtClean="0"/>
              <a:t>Min. subset size of 20</a:t>
            </a:r>
          </a:p>
          <a:p>
            <a:r>
              <a:rPr lang="en-US" dirty="0" smtClean="0"/>
              <a:t>Min. deviation of 0.2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720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Neural network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2704285" cy="1631813"/>
          </a:xfrm>
        </p:spPr>
        <p:txBody>
          <a:bodyPr/>
          <a:lstStyle/>
          <a:p>
            <a:r>
              <a:rPr lang="en-US" b="1" u="sng" dirty="0" smtClean="0"/>
              <a:t>Clean data </a:t>
            </a:r>
          </a:p>
          <a:p>
            <a:r>
              <a:rPr lang="en-US" dirty="0" smtClean="0"/>
              <a:t>RMS:  0.98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523838" y="3739729"/>
            <a:ext cx="3842157" cy="335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407063" y="3602038"/>
            <a:ext cx="3678214" cy="2681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u="sng" dirty="0" smtClean="0"/>
              <a:t>Replaced-missing data</a:t>
            </a:r>
          </a:p>
          <a:p>
            <a:r>
              <a:rPr lang="en-US" dirty="0" err="1" smtClean="0"/>
              <a:t>Rms</a:t>
            </a:r>
            <a:r>
              <a:rPr lang="en-US" dirty="0" smtClean="0"/>
              <a:t>: </a:t>
            </a:r>
            <a:r>
              <a:rPr lang="en-US" dirty="0" smtClean="0"/>
              <a:t>1.088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42526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Interpretation of neural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Neural network seemed to choke on the nominal features in our dataset</a:t>
            </a:r>
          </a:p>
          <a:p>
            <a:r>
              <a:rPr lang="en-US" dirty="0" smtClean="0"/>
              <a:t>Dividing them into binary values wasn’t feasible due to the computational complexity it created</a:t>
            </a:r>
          </a:p>
          <a:p>
            <a:r>
              <a:rPr lang="en-US" dirty="0" smtClean="0"/>
              <a:t>The solutions we devised were probably not ideal and explain the relative weakness of the Neural Network result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0583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At the end of the day…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0732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dirty="0" smtClean="0"/>
              <a:t>Future work</a:t>
            </a:r>
            <a:endParaRPr lang="en-US" sz="8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What could we add?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992136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we continued this project…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10653509" cy="4394594"/>
          </a:xfrm>
        </p:spPr>
        <p:txBody>
          <a:bodyPr>
            <a:normAutofit/>
          </a:bodyPr>
          <a:lstStyle/>
          <a:p>
            <a:r>
              <a:rPr lang="en-US" u="sng" dirty="0" smtClean="0"/>
              <a:t>Access IMDB directly</a:t>
            </a:r>
            <a:r>
              <a:rPr lang="en-US" dirty="0" smtClean="0"/>
              <a:t>:  some papers were able to get at </a:t>
            </a:r>
            <a:r>
              <a:rPr lang="en-US" b="1" dirty="0" smtClean="0"/>
              <a:t>more features </a:t>
            </a:r>
            <a:r>
              <a:rPr lang="en-US" dirty="0" smtClean="0"/>
              <a:t>of the IMDB data than we were, and with larger subsets to boot.  For example: </a:t>
            </a:r>
            <a:r>
              <a:rPr lang="en-US" dirty="0" err="1" smtClean="0"/>
              <a:t>isAdaptation</a:t>
            </a:r>
            <a:r>
              <a:rPr lang="en-US" dirty="0" smtClean="0"/>
              <a:t>, </a:t>
            </a:r>
            <a:r>
              <a:rPr lang="en-US" dirty="0" err="1" smtClean="0"/>
              <a:t>isSequel</a:t>
            </a:r>
            <a:r>
              <a:rPr lang="en-US" dirty="0" smtClean="0"/>
              <a:t>, type of color (e.g. Technicolor), budget, costume designer </a:t>
            </a:r>
          </a:p>
          <a:p>
            <a:r>
              <a:rPr lang="en-US" u="sng" dirty="0" smtClean="0"/>
              <a:t>Limit to Subset</a:t>
            </a:r>
            <a:r>
              <a:rPr lang="en-US" dirty="0" smtClean="0"/>
              <a:t>:  one paper examined only feature-length films made in US.  Could be more feasible to identify attributes that are successful contained to one </a:t>
            </a:r>
            <a:r>
              <a:rPr lang="en-US" smtClean="0"/>
              <a:t>area.</a:t>
            </a:r>
            <a:endParaRPr lang="en-US" dirty="0" smtClean="0"/>
          </a:p>
          <a:p>
            <a:r>
              <a:rPr lang="en-US" u="sng" dirty="0" smtClean="0"/>
              <a:t>Model Tree</a:t>
            </a:r>
            <a:r>
              <a:rPr lang="en-US" dirty="0" smtClean="0"/>
              <a:t>: try different linear functions at the leaf nodes</a:t>
            </a:r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4579360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The end!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Any questions for us?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933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Okay, money.  Why else?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249487"/>
            <a:ext cx="6861685" cy="3541714"/>
          </a:xfrm>
        </p:spPr>
        <p:txBody>
          <a:bodyPr/>
          <a:lstStyle/>
          <a:p>
            <a:r>
              <a:rPr lang="en-US" dirty="0"/>
              <a:t>It also allows for a better understanding of what draws us in to a film or turns us </a:t>
            </a:r>
            <a:r>
              <a:rPr lang="en-US" dirty="0" smtClean="0"/>
              <a:t>away</a:t>
            </a:r>
          </a:p>
          <a:p>
            <a:r>
              <a:rPr lang="en-US" dirty="0" smtClean="0"/>
              <a:t>We can identify the unifying features of the stories we connect to most </a:t>
            </a:r>
            <a:endParaRPr lang="en-US" dirty="0"/>
          </a:p>
          <a:p>
            <a:endParaRPr lang="en-US" dirty="0"/>
          </a:p>
        </p:txBody>
      </p:sp>
      <p:pic>
        <p:nvPicPr>
          <p:cNvPr id="2050" name="Picture 2" descr="http://ruthcatchen.files.wordpress.com/2012/03/thinking-cap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5986" y="2097088"/>
            <a:ext cx="3245110" cy="3758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6512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Augustine, Pathak, u. </a:t>
            </a:r>
            <a:r>
              <a:rPr lang="en-US" dirty="0" err="1" smtClean="0"/>
              <a:t>texas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Achal</a:t>
            </a:r>
            <a:r>
              <a:rPr lang="en-US" dirty="0" smtClean="0"/>
              <a:t> Augustine and </a:t>
            </a:r>
            <a:r>
              <a:rPr lang="en-US" dirty="0" err="1" smtClean="0"/>
              <a:t>Manas</a:t>
            </a:r>
            <a:r>
              <a:rPr lang="en-US" dirty="0" smtClean="0"/>
              <a:t> Pathak from U. Texas explored the relationship between a film’s </a:t>
            </a:r>
            <a:r>
              <a:rPr lang="en-US" b="1" dirty="0" smtClean="0"/>
              <a:t>quality </a:t>
            </a:r>
            <a:r>
              <a:rPr lang="en-US" dirty="0" smtClean="0"/>
              <a:t>and a subset of the </a:t>
            </a:r>
            <a:r>
              <a:rPr lang="en-US" b="1" dirty="0" smtClean="0"/>
              <a:t>individuals involved</a:t>
            </a:r>
          </a:p>
          <a:p>
            <a:r>
              <a:rPr lang="en-US" dirty="0" smtClean="0"/>
              <a:t>Looking at 1100 movies from 1995-2006 they had a test error of 9.983 %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204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 : Armstrong, </a:t>
            </a:r>
            <a:r>
              <a:rPr lang="en-US" dirty="0" err="1" smtClean="0"/>
              <a:t>yoon</a:t>
            </a:r>
            <a:r>
              <a:rPr lang="en-US" dirty="0" smtClean="0"/>
              <a:t> CMU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Nick Armstrong and Kevin Yoon from CMU looked at the relationship between  a movie’s </a:t>
            </a:r>
            <a:r>
              <a:rPr lang="en-US" b="1" dirty="0" smtClean="0"/>
              <a:t>average rating on IMDB</a:t>
            </a:r>
            <a:r>
              <a:rPr lang="en-US" dirty="0" smtClean="0"/>
              <a:t> and some of the film’s </a:t>
            </a:r>
            <a:r>
              <a:rPr lang="en-US" b="1" dirty="0" smtClean="0"/>
              <a:t>attributes</a:t>
            </a:r>
            <a:endParaRPr lang="en-US" dirty="0" smtClean="0"/>
          </a:p>
          <a:p>
            <a:r>
              <a:rPr lang="en-US" dirty="0" smtClean="0"/>
              <a:t>They used </a:t>
            </a:r>
            <a:r>
              <a:rPr lang="en-US" b="1" dirty="0" smtClean="0"/>
              <a:t>Sequential Forward Search </a:t>
            </a:r>
            <a:r>
              <a:rPr lang="en-US" dirty="0" smtClean="0"/>
              <a:t>to narrow the features and then applied the </a:t>
            </a:r>
            <a:r>
              <a:rPr lang="en-US" b="1" dirty="0" smtClean="0"/>
              <a:t>kernel regression</a:t>
            </a:r>
            <a:r>
              <a:rPr lang="en-US" dirty="0" smtClean="0"/>
              <a:t> and </a:t>
            </a:r>
            <a:r>
              <a:rPr lang="en-US" b="1" dirty="0" smtClean="0"/>
              <a:t>linear model tree </a:t>
            </a:r>
            <a:r>
              <a:rPr lang="en-US" dirty="0" smtClean="0"/>
              <a:t>models</a:t>
            </a:r>
          </a:p>
          <a:p>
            <a:r>
              <a:rPr lang="en-US" dirty="0" smtClean="0"/>
              <a:t>They achieved 14.11 % (kernel regression) and 14.40 % (model tree) deviation from the true rating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773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work: Steven </a:t>
            </a:r>
            <a:r>
              <a:rPr lang="en-US" dirty="0" err="1" smtClean="0"/>
              <a:t>haar</a:t>
            </a:r>
            <a:r>
              <a:rPr lang="en-US" dirty="0" smtClean="0"/>
              <a:t>, s. Illinois u.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Haar</a:t>
            </a:r>
            <a:r>
              <a:rPr lang="en-US" dirty="0" smtClean="0"/>
              <a:t> also used IMDB data but limited it to </a:t>
            </a:r>
            <a:r>
              <a:rPr lang="en-US" b="1" dirty="0" smtClean="0"/>
              <a:t>feature-length films from the US</a:t>
            </a:r>
            <a:r>
              <a:rPr lang="en-US" dirty="0" smtClean="0"/>
              <a:t>, a subset of 44,000 films</a:t>
            </a:r>
          </a:p>
          <a:p>
            <a:r>
              <a:rPr lang="en-US" dirty="0" smtClean="0"/>
              <a:t>He applied to this subset </a:t>
            </a:r>
            <a:r>
              <a:rPr lang="en-US" b="1" dirty="0" smtClean="0"/>
              <a:t>multivariate linear regression</a:t>
            </a:r>
            <a:r>
              <a:rPr lang="en-US" dirty="0" smtClean="0"/>
              <a:t> as well as </a:t>
            </a:r>
            <a:r>
              <a:rPr lang="en-US" b="1" dirty="0" smtClean="0"/>
              <a:t>artificial neural network</a:t>
            </a:r>
          </a:p>
          <a:p>
            <a:r>
              <a:rPr lang="en-US" dirty="0" smtClean="0"/>
              <a:t>Neural network 42 % better than control, linear regression 38 %</a:t>
            </a:r>
          </a:p>
          <a:p>
            <a:r>
              <a:rPr lang="en-US" dirty="0" smtClean="0"/>
              <a:t>Concluded that neural network was superior for this type of calculation because it wasn’t limited to a linear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3221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choice of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Tree: can take nominal inputs (as many movie features are) and produce continuous output</a:t>
            </a:r>
          </a:p>
          <a:p>
            <a:r>
              <a:rPr lang="en-US" dirty="0" smtClean="0"/>
              <a:t>Neural Network:  able to extract complicated trends and patterns that escape human observation</a:t>
            </a:r>
          </a:p>
        </p:txBody>
      </p:sp>
    </p:spTree>
    <p:extLst>
      <p:ext uri="{BB962C8B-B14F-4D97-AF65-F5344CB8AC3E}">
        <p14:creationId xmlns:p14="http://schemas.microsoft.com/office/powerpoint/2010/main" val="4071649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8800" dirty="0" smtClean="0"/>
              <a:t>approach</a:t>
            </a:r>
            <a:endParaRPr lang="en-US" sz="8800" dirty="0"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876424" y="3313413"/>
            <a:ext cx="8791575" cy="16557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Preprocessing &amp; Feature selection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8692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TC104033919[[fn=Circuit]]</Template>
  <TotalTime>404</TotalTime>
  <Words>717</Words>
  <Application>Microsoft Macintosh PowerPoint</Application>
  <PresentationFormat>Custom</PresentationFormat>
  <Paragraphs>119</Paragraphs>
  <Slides>36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Circuit</vt:lpstr>
      <vt:lpstr>PREDICTING MOVIE RATINGS</vt:lpstr>
      <vt:lpstr>OVERVIEW</vt:lpstr>
      <vt:lpstr>Why predict movie ratings?</vt:lpstr>
      <vt:lpstr>Okay, money.  Why else?</vt:lpstr>
      <vt:lpstr>Related work: Augustine, Pathak, u. texas</vt:lpstr>
      <vt:lpstr>Related work : Armstrong, yoon CMU</vt:lpstr>
      <vt:lpstr>Related work: Steven haar, s. Illinois u.</vt:lpstr>
      <vt:lpstr>Our choice of models</vt:lpstr>
      <vt:lpstr>approach</vt:lpstr>
      <vt:lpstr>PowerPoint Presentation</vt:lpstr>
      <vt:lpstr>PowerPoint Presentation</vt:lpstr>
      <vt:lpstr>PowerPoint Presentation</vt:lpstr>
      <vt:lpstr>Cast Directors Writers Genres Language Country MPAA Rating Release Year Weekend Runtime</vt:lpstr>
      <vt:lpstr>PowerPoint Presentation</vt:lpstr>
      <vt:lpstr>PowerPoint Presentation</vt:lpstr>
      <vt:lpstr>PowerPoint Presentation</vt:lpstr>
      <vt:lpstr>PowerPoint Presentation</vt:lpstr>
      <vt:lpstr>Experiment SETUP</vt:lpstr>
      <vt:lpstr>Model Tree</vt:lpstr>
      <vt:lpstr>PowerPoint Presentation</vt:lpstr>
      <vt:lpstr>PowerPoint Presentation</vt:lpstr>
      <vt:lpstr>HIGH Cardinality</vt:lpstr>
      <vt:lpstr>PowerPoint Presentation</vt:lpstr>
      <vt:lpstr>Artificial neural network</vt:lpstr>
      <vt:lpstr>Actor, writer, director score</vt:lpstr>
      <vt:lpstr>Weka implementation</vt:lpstr>
      <vt:lpstr>Results and interpretation</vt:lpstr>
      <vt:lpstr>PowerPoint Presentation</vt:lpstr>
      <vt:lpstr>baseline</vt:lpstr>
      <vt:lpstr>Model tree</vt:lpstr>
      <vt:lpstr>Neural network</vt:lpstr>
      <vt:lpstr>Interpretation of neural network</vt:lpstr>
      <vt:lpstr>At the end of the day…</vt:lpstr>
      <vt:lpstr>Future work</vt:lpstr>
      <vt:lpstr>If we continued this project…</vt:lpstr>
      <vt:lpstr>The end!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Ratings prediction</dc:title>
  <dc:creator>Julie De Lorenzo</dc:creator>
  <cp:lastModifiedBy>Nicholas Amoscato</cp:lastModifiedBy>
  <cp:revision>38</cp:revision>
  <dcterms:created xsi:type="dcterms:W3CDTF">2013-04-17T20:38:54Z</dcterms:created>
  <dcterms:modified xsi:type="dcterms:W3CDTF">2013-04-18T04:08:52Z</dcterms:modified>
</cp:coreProperties>
</file>

<file path=docProps/thumbnail.jpeg>
</file>